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188" y="-5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84FAD61-EBDC-4894-A8B7-93536926D784}" type="datetimeFigureOut">
              <a:rPr lang="pt-BR" smtClean="0"/>
              <a:pPr/>
              <a:t>07/10/2015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A6DA3FB-FD85-42C9-95C3-47D531232A4F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343121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84FAD61-EBDC-4894-A8B7-93536926D784}" type="datetimeFigureOut">
              <a:rPr lang="pt-BR" smtClean="0"/>
              <a:pPr/>
              <a:t>07/10/2015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A6DA3FB-FD85-42C9-95C3-47D531232A4F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569088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84FAD61-EBDC-4894-A8B7-93536926D784}" type="datetimeFigureOut">
              <a:rPr lang="pt-BR" smtClean="0"/>
              <a:pPr/>
              <a:t>07/10/2015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A6DA3FB-FD85-42C9-95C3-47D531232A4F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622945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35495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84FAD61-EBDC-4894-A8B7-93536926D784}" type="datetimeFigureOut">
              <a:rPr lang="pt-BR" smtClean="0"/>
              <a:pPr/>
              <a:t>07/10/2015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A6DA3FB-FD85-42C9-95C3-47D531232A4F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916245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84FAD61-EBDC-4894-A8B7-93536926D784}" type="datetimeFigureOut">
              <a:rPr lang="pt-BR" smtClean="0"/>
              <a:pPr/>
              <a:t>07/10/2015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A6DA3FB-FD85-42C9-95C3-47D531232A4F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710278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84FAD61-EBDC-4894-A8B7-93536926D784}" type="datetimeFigureOut">
              <a:rPr lang="pt-BR" smtClean="0"/>
              <a:pPr/>
              <a:t>07/10/2015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A6DA3FB-FD85-42C9-95C3-47D531232A4F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667084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84FAD61-EBDC-4894-A8B7-93536926D784}" type="datetimeFigureOut">
              <a:rPr lang="pt-BR" smtClean="0"/>
              <a:pPr/>
              <a:t>07/10/2015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A6DA3FB-FD85-42C9-95C3-47D531232A4F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81704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84FAD61-EBDC-4894-A8B7-93536926D784}" type="datetimeFigureOut">
              <a:rPr lang="pt-BR" smtClean="0"/>
              <a:pPr/>
              <a:t>07/10/2015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A6DA3FB-FD85-42C9-95C3-47D531232A4F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453061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84FAD61-EBDC-4894-A8B7-93536926D784}" type="datetimeFigureOut">
              <a:rPr lang="pt-BR" smtClean="0"/>
              <a:pPr/>
              <a:t>07/10/2015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A6DA3FB-FD85-42C9-95C3-47D531232A4F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193000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84FAD61-EBDC-4894-A8B7-93536926D784}" type="datetimeFigureOut">
              <a:rPr lang="pt-BR" smtClean="0"/>
              <a:pPr/>
              <a:t>07/10/2015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A6DA3FB-FD85-42C9-95C3-47D531232A4F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185946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m 6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399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08636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8024909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</TotalTime>
  <Words>0</Words>
  <Application>Microsoft Office PowerPoint</Application>
  <PresentationFormat>Apresentação na tela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2" baseType="lpstr">
      <vt:lpstr>Tema do Office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Sylia Rehder</dc:creator>
  <cp:lastModifiedBy>gersonl</cp:lastModifiedBy>
  <cp:revision>4</cp:revision>
  <dcterms:created xsi:type="dcterms:W3CDTF">2015-08-26T18:09:18Z</dcterms:created>
  <dcterms:modified xsi:type="dcterms:W3CDTF">2015-10-07T12:48:42Z</dcterms:modified>
</cp:coreProperties>
</file>