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BAE9B-1EDE-4748-A53D-C20C78A3406D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20765-C5E9-4B38-8B30-C7D6241E68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207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4D64-5BFE-4943-B748-8CF47796BB07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98C-CA04-4F03-98EE-A22D1A979B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4D64-5BFE-4943-B748-8CF47796BB07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98C-CA04-4F03-98EE-A22D1A979B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4D64-5BFE-4943-B748-8CF47796BB07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98C-CA04-4F03-98EE-A22D1A979B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4D64-5BFE-4943-B748-8CF47796BB07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98C-CA04-4F03-98EE-A22D1A979B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4D64-5BFE-4943-B748-8CF47796BB07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98C-CA04-4F03-98EE-A22D1A979B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4D64-5BFE-4943-B748-8CF47796BB07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98C-CA04-4F03-98EE-A22D1A979B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4D64-5BFE-4943-B748-8CF47796BB07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98C-CA04-4F03-98EE-A22D1A979B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4D64-5BFE-4943-B748-8CF47796BB07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98C-CA04-4F03-98EE-A22D1A979B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4D64-5BFE-4943-B748-8CF47796BB07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98C-CA04-4F03-98EE-A22D1A979B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4D64-5BFE-4943-B748-8CF47796BB07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98C-CA04-4F03-98EE-A22D1A979B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34D64-5BFE-4943-B748-8CF47796BB07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98C-CA04-4F03-98EE-A22D1A979BA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34D64-5BFE-4943-B748-8CF47796BB07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E198C-CA04-4F03-98EE-A22D1A979BAC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 descr="LogoSucenMarcadágua01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SUSY MARY PERPETUO SAMPAIO</dc:creator>
  <cp:lastModifiedBy>gersonl</cp:lastModifiedBy>
  <cp:revision>4</cp:revision>
  <dcterms:created xsi:type="dcterms:W3CDTF">2015-08-31T16:15:34Z</dcterms:created>
  <dcterms:modified xsi:type="dcterms:W3CDTF">2015-10-07T12:49:13Z</dcterms:modified>
</cp:coreProperties>
</file>