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7" r:id="rId5"/>
    <p:sldId id="271" r:id="rId6"/>
    <p:sldId id="297" r:id="rId7"/>
    <p:sldId id="299" r:id="rId8"/>
    <p:sldId id="303" r:id="rId9"/>
    <p:sldId id="279" r:id="rId10"/>
    <p:sldId id="260" r:id="rId11"/>
    <p:sldId id="300" r:id="rId12"/>
    <p:sldId id="310" r:id="rId13"/>
    <p:sldId id="302" r:id="rId14"/>
    <p:sldId id="305" r:id="rId15"/>
    <p:sldId id="306" r:id="rId16"/>
    <p:sldId id="276" r:id="rId17"/>
    <p:sldId id="261" r:id="rId18"/>
    <p:sldId id="296" r:id="rId19"/>
    <p:sldId id="309" r:id="rId20"/>
    <p:sldId id="292" r:id="rId21"/>
    <p:sldId id="266" r:id="rId22"/>
    <p:sldId id="312" r:id="rId23"/>
    <p:sldId id="295" r:id="rId24"/>
    <p:sldId id="277" r:id="rId25"/>
    <p:sldId id="311" r:id="rId26"/>
    <p:sldId id="282" r:id="rId27"/>
    <p:sldId id="263" r:id="rId28"/>
    <p:sldId id="301" r:id="rId29"/>
    <p:sldId id="262" r:id="rId30"/>
    <p:sldId id="293" r:id="rId31"/>
    <p:sldId id="267" r:id="rId32"/>
    <p:sldId id="265" r:id="rId33"/>
    <p:sldId id="304" r:id="rId34"/>
    <p:sldId id="307" r:id="rId35"/>
    <p:sldId id="28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931D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8" autoAdjust="0"/>
    <p:restoredTop sz="94662" autoAdjust="0"/>
  </p:normalViewPr>
  <p:slideViewPr>
    <p:cSldViewPr snapToGrid="0">
      <p:cViewPr varScale="1">
        <p:scale>
          <a:sx n="70" d="100"/>
          <a:sy n="70" d="100"/>
        </p:scale>
        <p:origin x="-60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6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82"/>
    </p:cViewPr>
  </p:sorterViewPr>
  <p:notesViewPr>
    <p:cSldViewPr snapToGrid="0">
      <p:cViewPr varScale="1">
        <p:scale>
          <a:sx n="89" d="100"/>
          <a:sy n="89" d="100"/>
        </p:scale>
        <p:origin x="203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2EBBEB-02CA-450A-ADF0-7E1C99D8D2D1}" type="doc">
      <dgm:prSet loTypeId="urn:microsoft.com/office/officeart/2005/8/layout/hProcess1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1AE9903-8A7D-40BB-AF2D-0827DA2C4880}">
      <dgm:prSet phldrT="[Text]" custT="1"/>
      <dgm:spPr/>
      <dgm:t>
        <a:bodyPr anchor="b" anchorCtr="0"/>
        <a:lstStyle/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INICIO REFORMA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DEZEMBRO 2013</a:t>
          </a:r>
          <a:endParaRPr lang="pt-BR" sz="850" noProof="0" dirty="0">
            <a:latin typeface="Arial Black" panose="020B0A04020102020204" pitchFamily="34" charset="0"/>
          </a:endParaRPr>
        </a:p>
      </dgm:t>
    </dgm:pt>
    <dgm:pt modelId="{92C6F6EE-E440-4C94-A517-2DE87BF86B82}" type="parTrans" cxnId="{040B7B91-68A6-40D3-BEEC-086C3609372F}">
      <dgm:prSet/>
      <dgm:spPr/>
      <dgm:t>
        <a:bodyPr/>
        <a:lstStyle/>
        <a:p>
          <a:endParaRPr lang="en-US"/>
        </a:p>
      </dgm:t>
    </dgm:pt>
    <dgm:pt modelId="{D399CA55-417C-43BC-A648-1F4C0D1A7548}" type="sibTrans" cxnId="{040B7B91-68A6-40D3-BEEC-086C3609372F}">
      <dgm:prSet/>
      <dgm:spPr/>
      <dgm:t>
        <a:bodyPr/>
        <a:lstStyle/>
        <a:p>
          <a:endParaRPr lang="en-US"/>
        </a:p>
      </dgm:t>
    </dgm:pt>
    <dgm:pt modelId="{1C0E0690-0D28-498A-9713-AAA00D9F988C}">
      <dgm:prSet phldrT="[Text]" custT="1"/>
      <dgm:spPr/>
      <dgm:t>
        <a:bodyPr anchor="t" anchorCtr="0"/>
        <a:lstStyle/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PROJETO MATERNIDADES</a:t>
          </a:r>
        </a:p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NTH SES</a:t>
          </a:r>
        </a:p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2014</a:t>
          </a:r>
          <a:endParaRPr lang="pt-BR" sz="850" b="1" noProof="0" dirty="0">
            <a:latin typeface="Arial Black" panose="020B0A04020102020204" pitchFamily="34" charset="0"/>
          </a:endParaRPr>
        </a:p>
      </dgm:t>
    </dgm:pt>
    <dgm:pt modelId="{20FDDFC3-5A94-4CF6-810E-1E90F9A3B358}" type="parTrans" cxnId="{EDB18B3F-E7D9-4B83-B7F5-951359A51026}">
      <dgm:prSet/>
      <dgm:spPr/>
      <dgm:t>
        <a:bodyPr/>
        <a:lstStyle/>
        <a:p>
          <a:endParaRPr lang="en-US"/>
        </a:p>
      </dgm:t>
    </dgm:pt>
    <dgm:pt modelId="{15990F3A-020E-4F6E-8FAA-5A892B027742}" type="sibTrans" cxnId="{EDB18B3F-E7D9-4B83-B7F5-951359A51026}">
      <dgm:prSet/>
      <dgm:spPr/>
      <dgm:t>
        <a:bodyPr/>
        <a:lstStyle/>
        <a:p>
          <a:endParaRPr lang="en-US"/>
        </a:p>
      </dgm:t>
    </dgm:pt>
    <dgm:pt modelId="{30E7E69C-CFDD-4141-8033-E02187194337}">
      <dgm:prSet phldrT="[Text]" custT="1"/>
      <dgm:spPr/>
      <dgm:t>
        <a:bodyPr anchor="b" anchorCtr="0"/>
        <a:lstStyle/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ENTREGA DO PRÉ PARTO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CONSOLIDAÇÃO DO ACOMPANHANTE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NO PRÉ PARTO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2014</a:t>
          </a:r>
          <a:endParaRPr lang="pt-BR" sz="850" noProof="0" dirty="0">
            <a:latin typeface="Arial Black" panose="020B0A04020102020204" pitchFamily="34" charset="0"/>
          </a:endParaRPr>
        </a:p>
      </dgm:t>
    </dgm:pt>
    <dgm:pt modelId="{497FA2C5-344C-4358-A83D-19A6BA41A8C9}" type="parTrans" cxnId="{4961989C-B8C3-45EF-93AF-E20A5C24D9C1}">
      <dgm:prSet/>
      <dgm:spPr/>
      <dgm:t>
        <a:bodyPr/>
        <a:lstStyle/>
        <a:p>
          <a:endParaRPr lang="en-US"/>
        </a:p>
      </dgm:t>
    </dgm:pt>
    <dgm:pt modelId="{0B3221A2-15F9-4128-8E4D-76E36777D374}" type="sibTrans" cxnId="{4961989C-B8C3-45EF-93AF-E20A5C24D9C1}">
      <dgm:prSet/>
      <dgm:spPr/>
      <dgm:t>
        <a:bodyPr/>
        <a:lstStyle/>
        <a:p>
          <a:endParaRPr lang="en-US"/>
        </a:p>
      </dgm:t>
    </dgm:pt>
    <dgm:pt modelId="{70FC1ADB-F403-4C8D-9765-CD47B92C50B7}">
      <dgm:prSet phldrT="[Text]" custT="1"/>
      <dgm:spPr/>
      <dgm:t>
        <a:bodyPr anchor="t" anchorCtr="0"/>
        <a:lstStyle/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GESTAO PARTICIPATIVA</a:t>
          </a:r>
        </a:p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TRABALHO COMPARTILHADO</a:t>
          </a:r>
        </a:p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EM REDE INTERNA E EXTERNA</a:t>
          </a:r>
        </a:p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2014</a:t>
          </a:r>
          <a:endParaRPr lang="pt-BR" sz="850" b="1" noProof="0" dirty="0">
            <a:latin typeface="Arial Black" panose="020B0A04020102020204" pitchFamily="34" charset="0"/>
          </a:endParaRPr>
        </a:p>
      </dgm:t>
    </dgm:pt>
    <dgm:pt modelId="{AF5826A2-D9AF-42A1-B720-8C9AE2511BE7}" type="parTrans" cxnId="{65082B81-04CE-4B76-B6CB-24846B054540}">
      <dgm:prSet/>
      <dgm:spPr/>
      <dgm:t>
        <a:bodyPr/>
        <a:lstStyle/>
        <a:p>
          <a:endParaRPr lang="en-US"/>
        </a:p>
      </dgm:t>
    </dgm:pt>
    <dgm:pt modelId="{7E5A4FDA-44F3-4D74-8C6E-10EFF615E7FD}" type="sibTrans" cxnId="{65082B81-04CE-4B76-B6CB-24846B054540}">
      <dgm:prSet/>
      <dgm:spPr/>
      <dgm:t>
        <a:bodyPr/>
        <a:lstStyle/>
        <a:p>
          <a:endParaRPr lang="en-US"/>
        </a:p>
      </dgm:t>
    </dgm:pt>
    <dgm:pt modelId="{382A62F6-C9DE-44B1-A4FA-29D11580292B}">
      <dgm:prSet custT="1"/>
      <dgm:spPr/>
      <dgm:t>
        <a:bodyPr anchor="b" anchorCtr="0"/>
        <a:lstStyle/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ACOLHIMENTO COM CLASSIFICAÇÃO DE RISCO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ACOMPANHANTE 24 HORAS EM TODOS OS SETORES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2016</a:t>
          </a:r>
          <a:endParaRPr lang="pt-BR" sz="850" noProof="0" dirty="0">
            <a:latin typeface="Arial Black" panose="020B0A04020102020204" pitchFamily="34" charset="0"/>
          </a:endParaRPr>
        </a:p>
      </dgm:t>
    </dgm:pt>
    <dgm:pt modelId="{80DD9717-D44A-4A60-B2C3-C2C49E2531F9}" type="parTrans" cxnId="{5855EDF0-FEFF-4F2F-8E9F-4A4ECB8ABBB5}">
      <dgm:prSet/>
      <dgm:spPr/>
      <dgm:t>
        <a:bodyPr/>
        <a:lstStyle/>
        <a:p>
          <a:endParaRPr lang="pt-BR"/>
        </a:p>
      </dgm:t>
    </dgm:pt>
    <dgm:pt modelId="{41A005E7-0287-4D48-B6FD-A6E8ABAE228F}" type="sibTrans" cxnId="{5855EDF0-FEFF-4F2F-8E9F-4A4ECB8ABBB5}">
      <dgm:prSet/>
      <dgm:spPr/>
      <dgm:t>
        <a:bodyPr/>
        <a:lstStyle/>
        <a:p>
          <a:endParaRPr lang="pt-BR"/>
        </a:p>
      </dgm:t>
    </dgm:pt>
    <dgm:pt modelId="{45F89A02-6E40-4323-923E-F7F957ECD08B}">
      <dgm:prSet custT="1"/>
      <dgm:spPr/>
      <dgm:t>
        <a:bodyPr anchor="t" anchorCtr="0"/>
        <a:lstStyle/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MANUTENÇÃO DAS AÇÕES E FORTALECIMENTO DA REDE INTERNA</a:t>
          </a:r>
        </a:p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2016</a:t>
          </a:r>
          <a:endParaRPr lang="pt-BR" sz="850" b="1" noProof="0" dirty="0">
            <a:latin typeface="Arial Black" panose="020B0A04020102020204" pitchFamily="34" charset="0"/>
          </a:endParaRPr>
        </a:p>
      </dgm:t>
    </dgm:pt>
    <dgm:pt modelId="{508B88F5-EAC4-454B-8202-D26B510060A9}" type="parTrans" cxnId="{0362FBAB-0683-478B-845A-EBDB472052B5}">
      <dgm:prSet/>
      <dgm:spPr/>
      <dgm:t>
        <a:bodyPr/>
        <a:lstStyle/>
        <a:p>
          <a:endParaRPr lang="pt-BR"/>
        </a:p>
      </dgm:t>
    </dgm:pt>
    <dgm:pt modelId="{BDAC873B-BE3B-4E66-A6EE-CFBE01400FDD}" type="sibTrans" cxnId="{0362FBAB-0683-478B-845A-EBDB472052B5}">
      <dgm:prSet/>
      <dgm:spPr/>
      <dgm:t>
        <a:bodyPr/>
        <a:lstStyle/>
        <a:p>
          <a:endParaRPr lang="pt-BR"/>
        </a:p>
      </dgm:t>
    </dgm:pt>
    <dgm:pt modelId="{DD942EF9-037B-4277-AB5B-94F2BEF95E0E}">
      <dgm:prSet custT="1"/>
      <dgm:spPr/>
      <dgm:t>
        <a:bodyPr anchor="t" anchorCtr="0"/>
        <a:lstStyle/>
        <a:p>
          <a:pPr algn="ctr"/>
          <a:r>
            <a:rPr lang="pt-BR" sz="850" b="1" noProof="0" dirty="0" smtClean="0">
              <a:latin typeface="Arial Black" panose="020B0A04020102020204" pitchFamily="34" charset="0"/>
            </a:rPr>
            <a:t>CONTINUIDADE DESTE PROJETO 2017</a:t>
          </a:r>
          <a:endParaRPr lang="pt-BR" sz="850" b="1" noProof="0" dirty="0">
            <a:latin typeface="Arial Black" panose="020B0A04020102020204" pitchFamily="34" charset="0"/>
          </a:endParaRPr>
        </a:p>
      </dgm:t>
    </dgm:pt>
    <dgm:pt modelId="{91960C04-698B-493F-A399-74938CBA06E8}" type="parTrans" cxnId="{7A07E958-03F6-4A76-8EE7-55573331A1CC}">
      <dgm:prSet/>
      <dgm:spPr/>
      <dgm:t>
        <a:bodyPr/>
        <a:lstStyle/>
        <a:p>
          <a:endParaRPr lang="pt-BR"/>
        </a:p>
      </dgm:t>
    </dgm:pt>
    <dgm:pt modelId="{94608730-25E6-450E-88A7-BA0F93478EFB}" type="sibTrans" cxnId="{7A07E958-03F6-4A76-8EE7-55573331A1CC}">
      <dgm:prSet/>
      <dgm:spPr/>
      <dgm:t>
        <a:bodyPr/>
        <a:lstStyle/>
        <a:p>
          <a:endParaRPr lang="pt-BR"/>
        </a:p>
      </dgm:t>
    </dgm:pt>
    <dgm:pt modelId="{7DBADBA6-82F8-4FD4-8CE0-B9DF36E3D069}">
      <dgm:prSet custT="1"/>
      <dgm:spPr/>
      <dgm:t>
        <a:bodyPr anchor="b" anchorCtr="0"/>
        <a:lstStyle/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APOIO INTENSIVO PROJETO MATERNIDADES ATRAVES 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NTH SES</a:t>
          </a:r>
        </a:p>
        <a:p>
          <a:pPr algn="ctr"/>
          <a:r>
            <a:rPr lang="pt-BR" sz="850" noProof="0" dirty="0" smtClean="0">
              <a:latin typeface="Arial Black" panose="020B0A04020102020204" pitchFamily="34" charset="0"/>
            </a:rPr>
            <a:t>2016</a:t>
          </a:r>
          <a:endParaRPr lang="pt-BR" sz="850" noProof="0" dirty="0">
            <a:latin typeface="Arial Black" panose="020B0A04020102020204" pitchFamily="34" charset="0"/>
          </a:endParaRPr>
        </a:p>
      </dgm:t>
    </dgm:pt>
    <dgm:pt modelId="{D28317FD-DD69-4F36-BD52-9649CF6816D5}" type="parTrans" cxnId="{A701A0FD-C80E-4A66-BA57-BC887FDCF40A}">
      <dgm:prSet/>
      <dgm:spPr/>
      <dgm:t>
        <a:bodyPr/>
        <a:lstStyle/>
        <a:p>
          <a:endParaRPr lang="pt-BR"/>
        </a:p>
      </dgm:t>
    </dgm:pt>
    <dgm:pt modelId="{30705554-7B18-4B1E-9331-D4F6577C3F1D}" type="sibTrans" cxnId="{A701A0FD-C80E-4A66-BA57-BC887FDCF40A}">
      <dgm:prSet/>
      <dgm:spPr/>
      <dgm:t>
        <a:bodyPr/>
        <a:lstStyle/>
        <a:p>
          <a:endParaRPr lang="pt-BR"/>
        </a:p>
      </dgm:t>
    </dgm:pt>
    <dgm:pt modelId="{FE47FBD5-A719-41B1-B14E-1999BDDE6C3C}" type="pres">
      <dgm:prSet presAssocID="{A82EBBEB-02CA-450A-ADF0-7E1C99D8D2D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C72F22C-099E-498D-8DC7-9B2A966FB234}" type="pres">
      <dgm:prSet presAssocID="{A82EBBEB-02CA-450A-ADF0-7E1C99D8D2D1}" presName="arrow" presStyleLbl="bgShp" presStyleIdx="0" presStyleCnt="1"/>
      <dgm:spPr/>
      <dgm:t>
        <a:bodyPr/>
        <a:lstStyle/>
        <a:p>
          <a:endParaRPr lang="pt-BR"/>
        </a:p>
      </dgm:t>
    </dgm:pt>
    <dgm:pt modelId="{644FC417-65C4-4A14-9BD3-0B4FE4983038}" type="pres">
      <dgm:prSet presAssocID="{A82EBBEB-02CA-450A-ADF0-7E1C99D8D2D1}" presName="points" presStyleCnt="0"/>
      <dgm:spPr/>
      <dgm:t>
        <a:bodyPr/>
        <a:lstStyle/>
        <a:p>
          <a:endParaRPr lang="pt-BR"/>
        </a:p>
      </dgm:t>
    </dgm:pt>
    <dgm:pt modelId="{0BFD2B67-6EEF-4CED-9DD0-87FB3CA2D9F6}" type="pres">
      <dgm:prSet presAssocID="{11AE9903-8A7D-40BB-AF2D-0827DA2C4880}" presName="compositeA" presStyleCnt="0"/>
      <dgm:spPr/>
      <dgm:t>
        <a:bodyPr/>
        <a:lstStyle/>
        <a:p>
          <a:endParaRPr lang="pt-BR"/>
        </a:p>
      </dgm:t>
    </dgm:pt>
    <dgm:pt modelId="{74D5A485-77E1-4371-B1DA-5501D50167D9}" type="pres">
      <dgm:prSet presAssocID="{11AE9903-8A7D-40BB-AF2D-0827DA2C4880}" presName="textA" presStyleLbl="revTx" presStyleIdx="0" presStyleCnt="8" custLinFactNeighborX="40697" custLinFactNeighborY="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720A3A-5323-47FA-A501-DB9E770BAE3D}" type="pres">
      <dgm:prSet presAssocID="{11AE9903-8A7D-40BB-AF2D-0827DA2C4880}" presName="circleA" presStyleLbl="node1" presStyleIdx="0" presStyleCnt="8" custLinFactNeighborX="92236" custLinFactNeighborY="-3553"/>
      <dgm:spPr/>
      <dgm:t>
        <a:bodyPr/>
        <a:lstStyle/>
        <a:p>
          <a:endParaRPr lang="pt-BR"/>
        </a:p>
      </dgm:t>
    </dgm:pt>
    <dgm:pt modelId="{75045AA1-C2A5-42F2-A01E-58F27156D578}" type="pres">
      <dgm:prSet presAssocID="{11AE9903-8A7D-40BB-AF2D-0827DA2C4880}" presName="spaceA" presStyleCnt="0"/>
      <dgm:spPr/>
      <dgm:t>
        <a:bodyPr/>
        <a:lstStyle/>
        <a:p>
          <a:endParaRPr lang="pt-BR"/>
        </a:p>
      </dgm:t>
    </dgm:pt>
    <dgm:pt modelId="{5D8A696D-F594-467F-A51E-2AFB38010A92}" type="pres">
      <dgm:prSet presAssocID="{D399CA55-417C-43BC-A648-1F4C0D1A7548}" presName="space" presStyleCnt="0"/>
      <dgm:spPr/>
      <dgm:t>
        <a:bodyPr/>
        <a:lstStyle/>
        <a:p>
          <a:endParaRPr lang="pt-BR"/>
        </a:p>
      </dgm:t>
    </dgm:pt>
    <dgm:pt modelId="{11DB416F-964F-4B71-91DA-1F7D6BC44488}" type="pres">
      <dgm:prSet presAssocID="{1C0E0690-0D28-498A-9713-AAA00D9F988C}" presName="compositeB" presStyleCnt="0"/>
      <dgm:spPr/>
      <dgm:t>
        <a:bodyPr/>
        <a:lstStyle/>
        <a:p>
          <a:endParaRPr lang="pt-BR"/>
        </a:p>
      </dgm:t>
    </dgm:pt>
    <dgm:pt modelId="{23DCC597-2234-4D4F-96BB-AAFC5589CBAE}" type="pres">
      <dgm:prSet presAssocID="{1C0E0690-0D28-498A-9713-AAA00D9F988C}" presName="textB" presStyleLbl="revTx" presStyleIdx="1" presStyleCnt="8" custLinFactNeighborX="25899" custLinFactNeighborY="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AE9942-3612-4795-A6AA-72B58A68559F}" type="pres">
      <dgm:prSet presAssocID="{1C0E0690-0D28-498A-9713-AAA00D9F988C}" presName="circleB" presStyleLbl="node1" presStyleIdx="1" presStyleCnt="8" custLinFactNeighborX="69972" custLinFactNeighborY="-6361"/>
      <dgm:spPr/>
      <dgm:t>
        <a:bodyPr/>
        <a:lstStyle/>
        <a:p>
          <a:endParaRPr lang="pt-BR"/>
        </a:p>
      </dgm:t>
    </dgm:pt>
    <dgm:pt modelId="{0A6DE4B1-B5DC-4351-8D87-B3739B905B9B}" type="pres">
      <dgm:prSet presAssocID="{1C0E0690-0D28-498A-9713-AAA00D9F988C}" presName="spaceB" presStyleCnt="0"/>
      <dgm:spPr/>
      <dgm:t>
        <a:bodyPr/>
        <a:lstStyle/>
        <a:p>
          <a:endParaRPr lang="pt-BR"/>
        </a:p>
      </dgm:t>
    </dgm:pt>
    <dgm:pt modelId="{EB47B162-40A6-4D83-9CDA-D925DC1CB76C}" type="pres">
      <dgm:prSet presAssocID="{15990F3A-020E-4F6E-8FAA-5A892B027742}" presName="space" presStyleCnt="0"/>
      <dgm:spPr/>
      <dgm:t>
        <a:bodyPr/>
        <a:lstStyle/>
        <a:p>
          <a:endParaRPr lang="pt-BR"/>
        </a:p>
      </dgm:t>
    </dgm:pt>
    <dgm:pt modelId="{B05C7BC1-12DC-4B6D-AF8F-61290D245B99}" type="pres">
      <dgm:prSet presAssocID="{30E7E69C-CFDD-4141-8033-E02187194337}" presName="compositeA" presStyleCnt="0"/>
      <dgm:spPr/>
      <dgm:t>
        <a:bodyPr/>
        <a:lstStyle/>
        <a:p>
          <a:endParaRPr lang="pt-BR"/>
        </a:p>
      </dgm:t>
    </dgm:pt>
    <dgm:pt modelId="{7E066FCD-E543-4D62-B391-28AD7BF1F33D}" type="pres">
      <dgm:prSet presAssocID="{30E7E69C-CFDD-4141-8033-E02187194337}" presName="textA" presStyleLbl="revTx" presStyleIdx="2" presStyleCnt="8" custScaleX="126410" custLinFactNeighborX="405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B75857-E643-48BD-A6CE-76C56D189731}" type="pres">
      <dgm:prSet presAssocID="{30E7E69C-CFDD-4141-8033-E02187194337}" presName="circleA" presStyleLbl="node1" presStyleIdx="2" presStyleCnt="8" custLinFactNeighborX="95416" custLinFactNeighborY="-4294"/>
      <dgm:spPr/>
      <dgm:t>
        <a:bodyPr/>
        <a:lstStyle/>
        <a:p>
          <a:endParaRPr lang="pt-BR"/>
        </a:p>
      </dgm:t>
    </dgm:pt>
    <dgm:pt modelId="{5E360312-BF1B-4776-8AFC-DA46428FFE53}" type="pres">
      <dgm:prSet presAssocID="{30E7E69C-CFDD-4141-8033-E02187194337}" presName="spaceA" presStyleCnt="0"/>
      <dgm:spPr/>
      <dgm:t>
        <a:bodyPr/>
        <a:lstStyle/>
        <a:p>
          <a:endParaRPr lang="pt-BR"/>
        </a:p>
      </dgm:t>
    </dgm:pt>
    <dgm:pt modelId="{B7F83558-B746-454C-9E4D-1C5B6461FF57}" type="pres">
      <dgm:prSet presAssocID="{0B3221A2-15F9-4128-8E4D-76E36777D374}" presName="space" presStyleCnt="0"/>
      <dgm:spPr/>
      <dgm:t>
        <a:bodyPr/>
        <a:lstStyle/>
        <a:p>
          <a:endParaRPr lang="pt-BR"/>
        </a:p>
      </dgm:t>
    </dgm:pt>
    <dgm:pt modelId="{2638DE43-B835-4692-8B6D-859AE60F2741}" type="pres">
      <dgm:prSet presAssocID="{70FC1ADB-F403-4C8D-9765-CD47B92C50B7}" presName="compositeB" presStyleCnt="0"/>
      <dgm:spPr/>
      <dgm:t>
        <a:bodyPr/>
        <a:lstStyle/>
        <a:p>
          <a:endParaRPr lang="pt-BR"/>
        </a:p>
      </dgm:t>
    </dgm:pt>
    <dgm:pt modelId="{5167A019-C963-46E0-913F-26C35A8A3A2A}" type="pres">
      <dgm:prSet presAssocID="{70FC1ADB-F403-4C8D-9765-CD47B92C50B7}" presName="textB" presStyleLbl="revTx" presStyleIdx="3" presStyleCnt="8" custScaleX="108999" custLinFactNeighborX="53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4DEAE2-5E91-451B-9FD4-F8E2742DA4C0}" type="pres">
      <dgm:prSet presAssocID="{70FC1ADB-F403-4C8D-9765-CD47B92C50B7}" presName="circleB" presStyleLbl="node1" presStyleIdx="3" presStyleCnt="8" custLinFactX="41720" custLinFactNeighborX="100000" custLinFactNeighborY="-7103"/>
      <dgm:spPr/>
      <dgm:t>
        <a:bodyPr/>
        <a:lstStyle/>
        <a:p>
          <a:endParaRPr lang="pt-BR"/>
        </a:p>
      </dgm:t>
    </dgm:pt>
    <dgm:pt modelId="{77772CE8-533A-48C5-817A-DF5968D8922E}" type="pres">
      <dgm:prSet presAssocID="{70FC1ADB-F403-4C8D-9765-CD47B92C50B7}" presName="spaceB" presStyleCnt="0"/>
      <dgm:spPr/>
      <dgm:t>
        <a:bodyPr/>
        <a:lstStyle/>
        <a:p>
          <a:endParaRPr lang="pt-BR"/>
        </a:p>
      </dgm:t>
    </dgm:pt>
    <dgm:pt modelId="{36A01DBE-63E2-43ED-B7F8-E0A10E1CE1AA}" type="pres">
      <dgm:prSet presAssocID="{7E5A4FDA-44F3-4D74-8C6E-10EFF615E7FD}" presName="space" presStyleCnt="0"/>
      <dgm:spPr/>
      <dgm:t>
        <a:bodyPr/>
        <a:lstStyle/>
        <a:p>
          <a:endParaRPr lang="pt-BR"/>
        </a:p>
      </dgm:t>
    </dgm:pt>
    <dgm:pt modelId="{F78C32FC-D799-4174-AE05-6A5618B6732C}" type="pres">
      <dgm:prSet presAssocID="{382A62F6-C9DE-44B1-A4FA-29D11580292B}" presName="compositeA" presStyleCnt="0"/>
      <dgm:spPr/>
      <dgm:t>
        <a:bodyPr/>
        <a:lstStyle/>
        <a:p>
          <a:endParaRPr lang="pt-BR"/>
        </a:p>
      </dgm:t>
    </dgm:pt>
    <dgm:pt modelId="{B1190D08-4016-4DA3-AD59-6ECD1B7F4388}" type="pres">
      <dgm:prSet presAssocID="{382A62F6-C9DE-44B1-A4FA-29D11580292B}" presName="textA" presStyleLbl="revTx" presStyleIdx="4" presStyleCnt="8" custScaleX="119036" custLinFactNeighborX="46287" custLinFactNeighborY="7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8C23910-95E6-4B81-BED7-182FCB6CFA41}" type="pres">
      <dgm:prSet presAssocID="{382A62F6-C9DE-44B1-A4FA-29D11580292B}" presName="circleA" presStyleLbl="node1" presStyleIdx="4" presStyleCnt="8" custLinFactX="20861" custLinFactNeighborX="100000" custLinFactNeighborY="-3181"/>
      <dgm:spPr/>
      <dgm:t>
        <a:bodyPr/>
        <a:lstStyle/>
        <a:p>
          <a:endParaRPr lang="pt-BR"/>
        </a:p>
      </dgm:t>
    </dgm:pt>
    <dgm:pt modelId="{0E9A37A3-E40B-4DF1-A195-CBAA5B3D1148}" type="pres">
      <dgm:prSet presAssocID="{382A62F6-C9DE-44B1-A4FA-29D11580292B}" presName="spaceA" presStyleCnt="0"/>
      <dgm:spPr/>
      <dgm:t>
        <a:bodyPr/>
        <a:lstStyle/>
        <a:p>
          <a:endParaRPr lang="pt-BR"/>
        </a:p>
      </dgm:t>
    </dgm:pt>
    <dgm:pt modelId="{2731169E-42D8-4FEF-A0A1-5F91C2E05E63}" type="pres">
      <dgm:prSet presAssocID="{41A005E7-0287-4D48-B6FD-A6E8ABAE228F}" presName="space" presStyleCnt="0"/>
      <dgm:spPr/>
      <dgm:t>
        <a:bodyPr/>
        <a:lstStyle/>
        <a:p>
          <a:endParaRPr lang="pt-BR"/>
        </a:p>
      </dgm:t>
    </dgm:pt>
    <dgm:pt modelId="{EED1F225-7FC4-42B7-8AB4-7C62B6149EED}" type="pres">
      <dgm:prSet presAssocID="{45F89A02-6E40-4323-923E-F7F957ECD08B}" presName="compositeB" presStyleCnt="0"/>
      <dgm:spPr/>
      <dgm:t>
        <a:bodyPr/>
        <a:lstStyle/>
        <a:p>
          <a:endParaRPr lang="pt-BR"/>
        </a:p>
      </dgm:t>
    </dgm:pt>
    <dgm:pt modelId="{EC04984A-FD25-4816-8133-0B517BC6924D}" type="pres">
      <dgm:prSet presAssocID="{45F89A02-6E40-4323-923E-F7F957ECD08B}" presName="textB" presStyleLbl="revTx" presStyleIdx="5" presStyleCnt="8" custScaleX="126556" custLinFactNeighborX="4395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36D5701-D60B-4571-A5F3-6AFF761C92FC}" type="pres">
      <dgm:prSet presAssocID="{45F89A02-6E40-4323-923E-F7F957ECD08B}" presName="circleB" presStyleLbl="node1" presStyleIdx="5" presStyleCnt="8" custLinFactX="11319" custLinFactNeighborX="100000" custLinFactNeighborY="-3181"/>
      <dgm:spPr/>
      <dgm:t>
        <a:bodyPr/>
        <a:lstStyle/>
        <a:p>
          <a:endParaRPr lang="pt-BR"/>
        </a:p>
      </dgm:t>
    </dgm:pt>
    <dgm:pt modelId="{26C8A75E-F205-4991-A7FC-6C2212F8C862}" type="pres">
      <dgm:prSet presAssocID="{45F89A02-6E40-4323-923E-F7F957ECD08B}" presName="spaceB" presStyleCnt="0"/>
      <dgm:spPr/>
      <dgm:t>
        <a:bodyPr/>
        <a:lstStyle/>
        <a:p>
          <a:endParaRPr lang="pt-BR"/>
        </a:p>
      </dgm:t>
    </dgm:pt>
    <dgm:pt modelId="{3EE6EBAF-D0AD-42E4-94E2-B299A32FAD41}" type="pres">
      <dgm:prSet presAssocID="{BDAC873B-BE3B-4E66-A6EE-CFBE01400FDD}" presName="space" presStyleCnt="0"/>
      <dgm:spPr/>
      <dgm:t>
        <a:bodyPr/>
        <a:lstStyle/>
        <a:p>
          <a:endParaRPr lang="pt-BR"/>
        </a:p>
      </dgm:t>
    </dgm:pt>
    <dgm:pt modelId="{E42EEE88-F955-4142-A936-0208CE69B51F}" type="pres">
      <dgm:prSet presAssocID="{7DBADBA6-82F8-4FD4-8CE0-B9DF36E3D069}" presName="compositeA" presStyleCnt="0"/>
      <dgm:spPr/>
      <dgm:t>
        <a:bodyPr/>
        <a:lstStyle/>
        <a:p>
          <a:endParaRPr lang="pt-BR"/>
        </a:p>
      </dgm:t>
    </dgm:pt>
    <dgm:pt modelId="{262BB931-D74E-441D-B68A-D04A5DB9CA14}" type="pres">
      <dgm:prSet presAssocID="{7DBADBA6-82F8-4FD4-8CE0-B9DF36E3D069}" presName="textA" presStyleLbl="revTx" presStyleIdx="6" presStyleCnt="8" custScaleX="124842" custLinFactNeighborX="2254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DFDE828-9A99-4F6C-BA8F-641D49ED05B2}" type="pres">
      <dgm:prSet presAssocID="{7DBADBA6-82F8-4FD4-8CE0-B9DF36E3D069}" presName="circleA" presStyleLbl="node1" presStyleIdx="6" presStyleCnt="8" custLinFactNeighborX="69972" custLinFactNeighborY="-3181"/>
      <dgm:spPr/>
      <dgm:t>
        <a:bodyPr/>
        <a:lstStyle/>
        <a:p>
          <a:endParaRPr lang="pt-BR"/>
        </a:p>
      </dgm:t>
    </dgm:pt>
    <dgm:pt modelId="{14389CA4-C147-4047-AB78-C08594810EAD}" type="pres">
      <dgm:prSet presAssocID="{7DBADBA6-82F8-4FD4-8CE0-B9DF36E3D069}" presName="spaceA" presStyleCnt="0"/>
      <dgm:spPr/>
      <dgm:t>
        <a:bodyPr/>
        <a:lstStyle/>
        <a:p>
          <a:endParaRPr lang="pt-BR"/>
        </a:p>
      </dgm:t>
    </dgm:pt>
    <dgm:pt modelId="{FC143099-874A-4BC8-81FD-60C8613FBA46}" type="pres">
      <dgm:prSet presAssocID="{30705554-7B18-4B1E-9331-D4F6577C3F1D}" presName="space" presStyleCnt="0"/>
      <dgm:spPr/>
      <dgm:t>
        <a:bodyPr/>
        <a:lstStyle/>
        <a:p>
          <a:endParaRPr lang="pt-BR"/>
        </a:p>
      </dgm:t>
    </dgm:pt>
    <dgm:pt modelId="{4899C0F6-7C38-4FD1-97FE-19413FA4F269}" type="pres">
      <dgm:prSet presAssocID="{DD942EF9-037B-4277-AB5B-94F2BEF95E0E}" presName="compositeB" presStyleCnt="0"/>
      <dgm:spPr/>
      <dgm:t>
        <a:bodyPr/>
        <a:lstStyle/>
        <a:p>
          <a:endParaRPr lang="pt-BR"/>
        </a:p>
      </dgm:t>
    </dgm:pt>
    <dgm:pt modelId="{019305F0-AAD6-4DCD-A4A6-CBBD7AC7AD71}" type="pres">
      <dgm:prSet presAssocID="{DD942EF9-037B-4277-AB5B-94F2BEF95E0E}" presName="textB" presStyleLbl="revTx" presStyleIdx="7" presStyleCnt="8" custLinFactNeighborX="12043" custLinFactNeighborY="-79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6AA6FFC-E3B2-4FEA-92AA-0F770C240876}" type="pres">
      <dgm:prSet presAssocID="{DD942EF9-037B-4277-AB5B-94F2BEF95E0E}" presName="circleB" presStyleLbl="node1" presStyleIdx="7" presStyleCnt="8" custLinFactNeighborX="33582" custLinFactNeighborY="-5036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pt-BR"/>
        </a:p>
      </dgm:t>
    </dgm:pt>
    <dgm:pt modelId="{C2A0E9EB-C800-4144-958B-31B3EE3F23E8}" type="pres">
      <dgm:prSet presAssocID="{DD942EF9-037B-4277-AB5B-94F2BEF95E0E}" presName="spaceB" presStyleCnt="0"/>
      <dgm:spPr/>
      <dgm:t>
        <a:bodyPr/>
        <a:lstStyle/>
        <a:p>
          <a:endParaRPr lang="pt-BR"/>
        </a:p>
      </dgm:t>
    </dgm:pt>
  </dgm:ptLst>
  <dgm:cxnLst>
    <dgm:cxn modelId="{EDB18B3F-E7D9-4B83-B7F5-951359A51026}" srcId="{A82EBBEB-02CA-450A-ADF0-7E1C99D8D2D1}" destId="{1C0E0690-0D28-498A-9713-AAA00D9F988C}" srcOrd="1" destOrd="0" parTransId="{20FDDFC3-5A94-4CF6-810E-1E90F9A3B358}" sibTransId="{15990F3A-020E-4F6E-8FAA-5A892B027742}"/>
    <dgm:cxn modelId="{75D62A9A-FC63-4B40-B6D5-535579B94BEC}" type="presOf" srcId="{DD942EF9-037B-4277-AB5B-94F2BEF95E0E}" destId="{019305F0-AAD6-4DCD-A4A6-CBBD7AC7AD71}" srcOrd="0" destOrd="0" presId="urn:microsoft.com/office/officeart/2005/8/layout/hProcess11"/>
    <dgm:cxn modelId="{4FD6DD0F-ED6C-4DA7-A35D-909E57ABAC52}" type="presOf" srcId="{45F89A02-6E40-4323-923E-F7F957ECD08B}" destId="{EC04984A-FD25-4816-8133-0B517BC6924D}" srcOrd="0" destOrd="0" presId="urn:microsoft.com/office/officeart/2005/8/layout/hProcess11"/>
    <dgm:cxn modelId="{95C99EAB-D7DE-4327-9CDA-77656719D060}" type="presOf" srcId="{30E7E69C-CFDD-4141-8033-E02187194337}" destId="{7E066FCD-E543-4D62-B391-28AD7BF1F33D}" srcOrd="0" destOrd="0" presId="urn:microsoft.com/office/officeart/2005/8/layout/hProcess11"/>
    <dgm:cxn modelId="{784EE8BA-1BD5-423A-A089-ADDFA6297543}" type="presOf" srcId="{7DBADBA6-82F8-4FD4-8CE0-B9DF36E3D069}" destId="{262BB931-D74E-441D-B68A-D04A5DB9CA14}" srcOrd="0" destOrd="0" presId="urn:microsoft.com/office/officeart/2005/8/layout/hProcess11"/>
    <dgm:cxn modelId="{9D1A1C3C-39FC-435B-A20E-24E93EA756EB}" type="presOf" srcId="{70FC1ADB-F403-4C8D-9765-CD47B92C50B7}" destId="{5167A019-C963-46E0-913F-26C35A8A3A2A}" srcOrd="0" destOrd="0" presId="urn:microsoft.com/office/officeart/2005/8/layout/hProcess11"/>
    <dgm:cxn modelId="{7A07E958-03F6-4A76-8EE7-55573331A1CC}" srcId="{A82EBBEB-02CA-450A-ADF0-7E1C99D8D2D1}" destId="{DD942EF9-037B-4277-AB5B-94F2BEF95E0E}" srcOrd="7" destOrd="0" parTransId="{91960C04-698B-493F-A399-74938CBA06E8}" sibTransId="{94608730-25E6-450E-88A7-BA0F93478EFB}"/>
    <dgm:cxn modelId="{9D9DC1C6-C73A-4B16-9D03-C449714ADC16}" type="presOf" srcId="{11AE9903-8A7D-40BB-AF2D-0827DA2C4880}" destId="{74D5A485-77E1-4371-B1DA-5501D50167D9}" srcOrd="0" destOrd="0" presId="urn:microsoft.com/office/officeart/2005/8/layout/hProcess11"/>
    <dgm:cxn modelId="{65082B81-04CE-4B76-B6CB-24846B054540}" srcId="{A82EBBEB-02CA-450A-ADF0-7E1C99D8D2D1}" destId="{70FC1ADB-F403-4C8D-9765-CD47B92C50B7}" srcOrd="3" destOrd="0" parTransId="{AF5826A2-D9AF-42A1-B720-8C9AE2511BE7}" sibTransId="{7E5A4FDA-44F3-4D74-8C6E-10EFF615E7FD}"/>
    <dgm:cxn modelId="{A701A0FD-C80E-4A66-BA57-BC887FDCF40A}" srcId="{A82EBBEB-02CA-450A-ADF0-7E1C99D8D2D1}" destId="{7DBADBA6-82F8-4FD4-8CE0-B9DF36E3D069}" srcOrd="6" destOrd="0" parTransId="{D28317FD-DD69-4F36-BD52-9649CF6816D5}" sibTransId="{30705554-7B18-4B1E-9331-D4F6577C3F1D}"/>
    <dgm:cxn modelId="{6E69D1F6-1190-449A-9528-0BA61EA8B84C}" type="presOf" srcId="{A82EBBEB-02CA-450A-ADF0-7E1C99D8D2D1}" destId="{FE47FBD5-A719-41B1-B14E-1999BDDE6C3C}" srcOrd="0" destOrd="0" presId="urn:microsoft.com/office/officeart/2005/8/layout/hProcess11"/>
    <dgm:cxn modelId="{07FAF581-D2DE-44CE-8F44-044A12845E7C}" type="presOf" srcId="{1C0E0690-0D28-498A-9713-AAA00D9F988C}" destId="{23DCC597-2234-4D4F-96BB-AAFC5589CBAE}" srcOrd="0" destOrd="0" presId="urn:microsoft.com/office/officeart/2005/8/layout/hProcess11"/>
    <dgm:cxn modelId="{0362FBAB-0683-478B-845A-EBDB472052B5}" srcId="{A82EBBEB-02CA-450A-ADF0-7E1C99D8D2D1}" destId="{45F89A02-6E40-4323-923E-F7F957ECD08B}" srcOrd="5" destOrd="0" parTransId="{508B88F5-EAC4-454B-8202-D26B510060A9}" sibTransId="{BDAC873B-BE3B-4E66-A6EE-CFBE01400FDD}"/>
    <dgm:cxn modelId="{4961989C-B8C3-45EF-93AF-E20A5C24D9C1}" srcId="{A82EBBEB-02CA-450A-ADF0-7E1C99D8D2D1}" destId="{30E7E69C-CFDD-4141-8033-E02187194337}" srcOrd="2" destOrd="0" parTransId="{497FA2C5-344C-4358-A83D-19A6BA41A8C9}" sibTransId="{0B3221A2-15F9-4128-8E4D-76E36777D374}"/>
    <dgm:cxn modelId="{5855EDF0-FEFF-4F2F-8E9F-4A4ECB8ABBB5}" srcId="{A82EBBEB-02CA-450A-ADF0-7E1C99D8D2D1}" destId="{382A62F6-C9DE-44B1-A4FA-29D11580292B}" srcOrd="4" destOrd="0" parTransId="{80DD9717-D44A-4A60-B2C3-C2C49E2531F9}" sibTransId="{41A005E7-0287-4D48-B6FD-A6E8ABAE228F}"/>
    <dgm:cxn modelId="{47DCF82C-790C-41BA-A329-219D8B2EBCA2}" type="presOf" srcId="{382A62F6-C9DE-44B1-A4FA-29D11580292B}" destId="{B1190D08-4016-4DA3-AD59-6ECD1B7F4388}" srcOrd="0" destOrd="0" presId="urn:microsoft.com/office/officeart/2005/8/layout/hProcess11"/>
    <dgm:cxn modelId="{040B7B91-68A6-40D3-BEEC-086C3609372F}" srcId="{A82EBBEB-02CA-450A-ADF0-7E1C99D8D2D1}" destId="{11AE9903-8A7D-40BB-AF2D-0827DA2C4880}" srcOrd="0" destOrd="0" parTransId="{92C6F6EE-E440-4C94-A517-2DE87BF86B82}" sibTransId="{D399CA55-417C-43BC-A648-1F4C0D1A7548}"/>
    <dgm:cxn modelId="{536EBE6A-15DF-4249-8394-63A205C7B691}" type="presParOf" srcId="{FE47FBD5-A719-41B1-B14E-1999BDDE6C3C}" destId="{AC72F22C-099E-498D-8DC7-9B2A966FB234}" srcOrd="0" destOrd="0" presId="urn:microsoft.com/office/officeart/2005/8/layout/hProcess11"/>
    <dgm:cxn modelId="{CC7862C7-92B8-4531-9336-2CF24FC7B403}" type="presParOf" srcId="{FE47FBD5-A719-41B1-B14E-1999BDDE6C3C}" destId="{644FC417-65C4-4A14-9BD3-0B4FE4983038}" srcOrd="1" destOrd="0" presId="urn:microsoft.com/office/officeart/2005/8/layout/hProcess11"/>
    <dgm:cxn modelId="{41FDC8C8-BFF8-41F2-9865-DE6C0095AEDD}" type="presParOf" srcId="{644FC417-65C4-4A14-9BD3-0B4FE4983038}" destId="{0BFD2B67-6EEF-4CED-9DD0-87FB3CA2D9F6}" srcOrd="0" destOrd="0" presId="urn:microsoft.com/office/officeart/2005/8/layout/hProcess11"/>
    <dgm:cxn modelId="{C5204D74-3578-4529-8381-5A7876CE0B77}" type="presParOf" srcId="{0BFD2B67-6EEF-4CED-9DD0-87FB3CA2D9F6}" destId="{74D5A485-77E1-4371-B1DA-5501D50167D9}" srcOrd="0" destOrd="0" presId="urn:microsoft.com/office/officeart/2005/8/layout/hProcess11"/>
    <dgm:cxn modelId="{125040B7-9DC3-43CA-BA24-76867F37EDA4}" type="presParOf" srcId="{0BFD2B67-6EEF-4CED-9DD0-87FB3CA2D9F6}" destId="{D1720A3A-5323-47FA-A501-DB9E770BAE3D}" srcOrd="1" destOrd="0" presId="urn:microsoft.com/office/officeart/2005/8/layout/hProcess11"/>
    <dgm:cxn modelId="{2FD637C0-F651-48DC-9A49-3EFA84D27F10}" type="presParOf" srcId="{0BFD2B67-6EEF-4CED-9DD0-87FB3CA2D9F6}" destId="{75045AA1-C2A5-42F2-A01E-58F27156D578}" srcOrd="2" destOrd="0" presId="urn:microsoft.com/office/officeart/2005/8/layout/hProcess11"/>
    <dgm:cxn modelId="{3307CB33-BC24-4833-8794-F3CCB07A0520}" type="presParOf" srcId="{644FC417-65C4-4A14-9BD3-0B4FE4983038}" destId="{5D8A696D-F594-467F-A51E-2AFB38010A92}" srcOrd="1" destOrd="0" presId="urn:microsoft.com/office/officeart/2005/8/layout/hProcess11"/>
    <dgm:cxn modelId="{D48694CA-4AE7-457A-B75D-0848872A447B}" type="presParOf" srcId="{644FC417-65C4-4A14-9BD3-0B4FE4983038}" destId="{11DB416F-964F-4B71-91DA-1F7D6BC44488}" srcOrd="2" destOrd="0" presId="urn:microsoft.com/office/officeart/2005/8/layout/hProcess11"/>
    <dgm:cxn modelId="{179C8217-27FE-47AD-BA38-7FE8E9542362}" type="presParOf" srcId="{11DB416F-964F-4B71-91DA-1F7D6BC44488}" destId="{23DCC597-2234-4D4F-96BB-AAFC5589CBAE}" srcOrd="0" destOrd="0" presId="urn:microsoft.com/office/officeart/2005/8/layout/hProcess11"/>
    <dgm:cxn modelId="{3D1F6F01-64B3-4AFC-84A8-B8416D8B1E8C}" type="presParOf" srcId="{11DB416F-964F-4B71-91DA-1F7D6BC44488}" destId="{DAAE9942-3612-4795-A6AA-72B58A68559F}" srcOrd="1" destOrd="0" presId="urn:microsoft.com/office/officeart/2005/8/layout/hProcess11"/>
    <dgm:cxn modelId="{DB8109FE-BB38-428B-8EFC-9C67F5CBFE7A}" type="presParOf" srcId="{11DB416F-964F-4B71-91DA-1F7D6BC44488}" destId="{0A6DE4B1-B5DC-4351-8D87-B3739B905B9B}" srcOrd="2" destOrd="0" presId="urn:microsoft.com/office/officeart/2005/8/layout/hProcess11"/>
    <dgm:cxn modelId="{504DB35F-0803-44E0-B43C-16F9362BB935}" type="presParOf" srcId="{644FC417-65C4-4A14-9BD3-0B4FE4983038}" destId="{EB47B162-40A6-4D83-9CDA-D925DC1CB76C}" srcOrd="3" destOrd="0" presId="urn:microsoft.com/office/officeart/2005/8/layout/hProcess11"/>
    <dgm:cxn modelId="{B8B0E15F-38BB-4243-91C8-F74CD54A788A}" type="presParOf" srcId="{644FC417-65C4-4A14-9BD3-0B4FE4983038}" destId="{B05C7BC1-12DC-4B6D-AF8F-61290D245B99}" srcOrd="4" destOrd="0" presId="urn:microsoft.com/office/officeart/2005/8/layout/hProcess11"/>
    <dgm:cxn modelId="{612DB15C-C895-44AF-AADD-2F6A4BD7F031}" type="presParOf" srcId="{B05C7BC1-12DC-4B6D-AF8F-61290D245B99}" destId="{7E066FCD-E543-4D62-B391-28AD7BF1F33D}" srcOrd="0" destOrd="0" presId="urn:microsoft.com/office/officeart/2005/8/layout/hProcess11"/>
    <dgm:cxn modelId="{9AA9C670-CE1D-440C-B10C-D05D93FA5A27}" type="presParOf" srcId="{B05C7BC1-12DC-4B6D-AF8F-61290D245B99}" destId="{DDB75857-E643-48BD-A6CE-76C56D189731}" srcOrd="1" destOrd="0" presId="urn:microsoft.com/office/officeart/2005/8/layout/hProcess11"/>
    <dgm:cxn modelId="{6EE2D10F-0417-442C-AE97-127302975563}" type="presParOf" srcId="{B05C7BC1-12DC-4B6D-AF8F-61290D245B99}" destId="{5E360312-BF1B-4776-8AFC-DA46428FFE53}" srcOrd="2" destOrd="0" presId="urn:microsoft.com/office/officeart/2005/8/layout/hProcess11"/>
    <dgm:cxn modelId="{703BCBFA-E291-4ED6-9C15-B2D196C4D727}" type="presParOf" srcId="{644FC417-65C4-4A14-9BD3-0B4FE4983038}" destId="{B7F83558-B746-454C-9E4D-1C5B6461FF57}" srcOrd="5" destOrd="0" presId="urn:microsoft.com/office/officeart/2005/8/layout/hProcess11"/>
    <dgm:cxn modelId="{CE985E8C-1F16-48D6-B7EB-612F6604808C}" type="presParOf" srcId="{644FC417-65C4-4A14-9BD3-0B4FE4983038}" destId="{2638DE43-B835-4692-8B6D-859AE60F2741}" srcOrd="6" destOrd="0" presId="urn:microsoft.com/office/officeart/2005/8/layout/hProcess11"/>
    <dgm:cxn modelId="{EF762E0D-FC1C-4F10-A7F3-A734858A76ED}" type="presParOf" srcId="{2638DE43-B835-4692-8B6D-859AE60F2741}" destId="{5167A019-C963-46E0-913F-26C35A8A3A2A}" srcOrd="0" destOrd="0" presId="urn:microsoft.com/office/officeart/2005/8/layout/hProcess11"/>
    <dgm:cxn modelId="{BAF28507-B136-44C4-BFC9-7F928F262B9A}" type="presParOf" srcId="{2638DE43-B835-4692-8B6D-859AE60F2741}" destId="{1C4DEAE2-5E91-451B-9FD4-F8E2742DA4C0}" srcOrd="1" destOrd="0" presId="urn:microsoft.com/office/officeart/2005/8/layout/hProcess11"/>
    <dgm:cxn modelId="{57849E89-5F2E-4C2E-84F6-4C2497BA51E0}" type="presParOf" srcId="{2638DE43-B835-4692-8B6D-859AE60F2741}" destId="{77772CE8-533A-48C5-817A-DF5968D8922E}" srcOrd="2" destOrd="0" presId="urn:microsoft.com/office/officeart/2005/8/layout/hProcess11"/>
    <dgm:cxn modelId="{6C865E28-C951-48FE-9837-1825D9F84BA8}" type="presParOf" srcId="{644FC417-65C4-4A14-9BD3-0B4FE4983038}" destId="{36A01DBE-63E2-43ED-B7F8-E0A10E1CE1AA}" srcOrd="7" destOrd="0" presId="urn:microsoft.com/office/officeart/2005/8/layout/hProcess11"/>
    <dgm:cxn modelId="{7A17D3E2-C057-4140-95DE-4A1B838E57E2}" type="presParOf" srcId="{644FC417-65C4-4A14-9BD3-0B4FE4983038}" destId="{F78C32FC-D799-4174-AE05-6A5618B6732C}" srcOrd="8" destOrd="0" presId="urn:microsoft.com/office/officeart/2005/8/layout/hProcess11"/>
    <dgm:cxn modelId="{59E64A48-DBFB-4203-B2E1-BCF8E9FDC5CB}" type="presParOf" srcId="{F78C32FC-D799-4174-AE05-6A5618B6732C}" destId="{B1190D08-4016-4DA3-AD59-6ECD1B7F4388}" srcOrd="0" destOrd="0" presId="urn:microsoft.com/office/officeart/2005/8/layout/hProcess11"/>
    <dgm:cxn modelId="{C24AE188-F03C-41E6-9F22-9705B7AD3B5D}" type="presParOf" srcId="{F78C32FC-D799-4174-AE05-6A5618B6732C}" destId="{18C23910-95E6-4B81-BED7-182FCB6CFA41}" srcOrd="1" destOrd="0" presId="urn:microsoft.com/office/officeart/2005/8/layout/hProcess11"/>
    <dgm:cxn modelId="{38160BA8-225B-425D-829C-B4A5388413A6}" type="presParOf" srcId="{F78C32FC-D799-4174-AE05-6A5618B6732C}" destId="{0E9A37A3-E40B-4DF1-A195-CBAA5B3D1148}" srcOrd="2" destOrd="0" presId="urn:microsoft.com/office/officeart/2005/8/layout/hProcess11"/>
    <dgm:cxn modelId="{3A9F50EF-8E6A-4BCF-9433-564A84118F13}" type="presParOf" srcId="{644FC417-65C4-4A14-9BD3-0B4FE4983038}" destId="{2731169E-42D8-4FEF-A0A1-5F91C2E05E63}" srcOrd="9" destOrd="0" presId="urn:microsoft.com/office/officeart/2005/8/layout/hProcess11"/>
    <dgm:cxn modelId="{7D27F1B6-F2D8-421B-A554-EBFE6F9FA1CC}" type="presParOf" srcId="{644FC417-65C4-4A14-9BD3-0B4FE4983038}" destId="{EED1F225-7FC4-42B7-8AB4-7C62B6149EED}" srcOrd="10" destOrd="0" presId="urn:microsoft.com/office/officeart/2005/8/layout/hProcess11"/>
    <dgm:cxn modelId="{5EB2913E-2D8B-4A74-A080-36FF941AA1ED}" type="presParOf" srcId="{EED1F225-7FC4-42B7-8AB4-7C62B6149EED}" destId="{EC04984A-FD25-4816-8133-0B517BC6924D}" srcOrd="0" destOrd="0" presId="urn:microsoft.com/office/officeart/2005/8/layout/hProcess11"/>
    <dgm:cxn modelId="{4A3F606C-3854-46C1-BF36-1EEDF32E6E0D}" type="presParOf" srcId="{EED1F225-7FC4-42B7-8AB4-7C62B6149EED}" destId="{236D5701-D60B-4571-A5F3-6AFF761C92FC}" srcOrd="1" destOrd="0" presId="urn:microsoft.com/office/officeart/2005/8/layout/hProcess11"/>
    <dgm:cxn modelId="{F9CE3DB2-3B46-4C30-B3A4-B5F6D61D34B8}" type="presParOf" srcId="{EED1F225-7FC4-42B7-8AB4-7C62B6149EED}" destId="{26C8A75E-F205-4991-A7FC-6C2212F8C862}" srcOrd="2" destOrd="0" presId="urn:microsoft.com/office/officeart/2005/8/layout/hProcess11"/>
    <dgm:cxn modelId="{B875846F-5785-408B-AE74-C343AB6DFD75}" type="presParOf" srcId="{644FC417-65C4-4A14-9BD3-0B4FE4983038}" destId="{3EE6EBAF-D0AD-42E4-94E2-B299A32FAD41}" srcOrd="11" destOrd="0" presId="urn:microsoft.com/office/officeart/2005/8/layout/hProcess11"/>
    <dgm:cxn modelId="{2E809E1E-82E9-4E48-AB4E-A4B3B42D3C95}" type="presParOf" srcId="{644FC417-65C4-4A14-9BD3-0B4FE4983038}" destId="{E42EEE88-F955-4142-A936-0208CE69B51F}" srcOrd="12" destOrd="0" presId="urn:microsoft.com/office/officeart/2005/8/layout/hProcess11"/>
    <dgm:cxn modelId="{C108CD30-EA33-4EF4-9F68-5EA14FE557AF}" type="presParOf" srcId="{E42EEE88-F955-4142-A936-0208CE69B51F}" destId="{262BB931-D74E-441D-B68A-D04A5DB9CA14}" srcOrd="0" destOrd="0" presId="urn:microsoft.com/office/officeart/2005/8/layout/hProcess11"/>
    <dgm:cxn modelId="{1A456656-5EE9-4E2D-9ECE-E7868CD7C578}" type="presParOf" srcId="{E42EEE88-F955-4142-A936-0208CE69B51F}" destId="{EDFDE828-9A99-4F6C-BA8F-641D49ED05B2}" srcOrd="1" destOrd="0" presId="urn:microsoft.com/office/officeart/2005/8/layout/hProcess11"/>
    <dgm:cxn modelId="{5EEA1E35-50B3-4685-99F0-68FF4EE72834}" type="presParOf" srcId="{E42EEE88-F955-4142-A936-0208CE69B51F}" destId="{14389CA4-C147-4047-AB78-C08594810EAD}" srcOrd="2" destOrd="0" presId="urn:microsoft.com/office/officeart/2005/8/layout/hProcess11"/>
    <dgm:cxn modelId="{B678260F-8A65-4957-8ECF-6348C796D7E9}" type="presParOf" srcId="{644FC417-65C4-4A14-9BD3-0B4FE4983038}" destId="{FC143099-874A-4BC8-81FD-60C8613FBA46}" srcOrd="13" destOrd="0" presId="urn:microsoft.com/office/officeart/2005/8/layout/hProcess11"/>
    <dgm:cxn modelId="{88550D2F-8D9A-46A8-895A-53C674A3E0C3}" type="presParOf" srcId="{644FC417-65C4-4A14-9BD3-0B4FE4983038}" destId="{4899C0F6-7C38-4FD1-97FE-19413FA4F269}" srcOrd="14" destOrd="0" presId="urn:microsoft.com/office/officeart/2005/8/layout/hProcess11"/>
    <dgm:cxn modelId="{B4D04D0A-3589-42FF-9F45-B2633AABAD5E}" type="presParOf" srcId="{4899C0F6-7C38-4FD1-97FE-19413FA4F269}" destId="{019305F0-AAD6-4DCD-A4A6-CBBD7AC7AD71}" srcOrd="0" destOrd="0" presId="urn:microsoft.com/office/officeart/2005/8/layout/hProcess11"/>
    <dgm:cxn modelId="{0C37418A-A04E-447D-B789-CEEB3A57DC91}" type="presParOf" srcId="{4899C0F6-7C38-4FD1-97FE-19413FA4F269}" destId="{C6AA6FFC-E3B2-4FEA-92AA-0F770C240876}" srcOrd="1" destOrd="0" presId="urn:microsoft.com/office/officeart/2005/8/layout/hProcess11"/>
    <dgm:cxn modelId="{786522E9-0237-4314-83E2-4F641142FC67}" type="presParOf" srcId="{4899C0F6-7C38-4FD1-97FE-19413FA4F269}" destId="{C2A0E9EB-C800-4144-958B-31B3EE3F23E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2F22C-099E-498D-8DC7-9B2A966FB234}">
      <dsp:nvSpPr>
        <dsp:cNvPr id="0" name=""/>
        <dsp:cNvSpPr/>
      </dsp:nvSpPr>
      <dsp:spPr>
        <a:xfrm>
          <a:off x="0" y="1287304"/>
          <a:ext cx="11578338" cy="1716406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D5A485-77E1-4371-B1DA-5501D50167D9}">
      <dsp:nvSpPr>
        <dsp:cNvPr id="0" name=""/>
        <dsp:cNvSpPr/>
      </dsp:nvSpPr>
      <dsp:spPr>
        <a:xfrm>
          <a:off x="454621" y="13645"/>
          <a:ext cx="1106669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INICIO REFORMA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DEZEMBRO 2013</a:t>
          </a:r>
          <a:endParaRPr lang="pt-BR" sz="850" kern="1200" noProof="0" dirty="0">
            <a:latin typeface="Arial Black" panose="020B0A04020102020204" pitchFamily="34" charset="0"/>
          </a:endParaRPr>
        </a:p>
      </dsp:txBody>
      <dsp:txXfrm>
        <a:off x="454621" y="13645"/>
        <a:ext cx="1106669" cy="1716406"/>
      </dsp:txXfrm>
    </dsp:sp>
    <dsp:sp modelId="{D1720A3A-5323-47FA-A501-DB9E770BAE3D}">
      <dsp:nvSpPr>
        <dsp:cNvPr id="0" name=""/>
        <dsp:cNvSpPr/>
      </dsp:nvSpPr>
      <dsp:spPr>
        <a:xfrm>
          <a:off x="738809" y="1915711"/>
          <a:ext cx="429101" cy="4291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DCC597-2234-4D4F-96BB-AAFC5589CBAE}">
      <dsp:nvSpPr>
        <dsp:cNvPr id="0" name=""/>
        <dsp:cNvSpPr/>
      </dsp:nvSpPr>
      <dsp:spPr>
        <a:xfrm>
          <a:off x="1452859" y="2574609"/>
          <a:ext cx="1106669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PROJETO MATERNIDADES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NTH SES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2014</a:t>
          </a:r>
          <a:endParaRPr lang="pt-BR" sz="850" b="1" kern="1200" noProof="0" dirty="0">
            <a:latin typeface="Arial Black" panose="020B0A04020102020204" pitchFamily="34" charset="0"/>
          </a:endParaRPr>
        </a:p>
      </dsp:txBody>
      <dsp:txXfrm>
        <a:off x="1452859" y="2574609"/>
        <a:ext cx="1106669" cy="1716406"/>
      </dsp:txXfrm>
    </dsp:sp>
    <dsp:sp modelId="{DAAE9942-3612-4795-A6AA-72B58A68559F}">
      <dsp:nvSpPr>
        <dsp:cNvPr id="0" name=""/>
        <dsp:cNvSpPr/>
      </dsp:nvSpPr>
      <dsp:spPr>
        <a:xfrm>
          <a:off x="1805277" y="1903662"/>
          <a:ext cx="429101" cy="4291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066FCD-E543-4D62-B391-28AD7BF1F33D}">
      <dsp:nvSpPr>
        <dsp:cNvPr id="0" name=""/>
        <dsp:cNvSpPr/>
      </dsp:nvSpPr>
      <dsp:spPr>
        <a:xfrm>
          <a:off x="2776635" y="0"/>
          <a:ext cx="1398941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ENTREGA DO PRÉ PARTO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CONSOLIDAÇÃO DO ACOMPANHANTE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NO PRÉ PARTO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2014</a:t>
          </a:r>
          <a:endParaRPr lang="pt-BR" sz="850" kern="1200" noProof="0" dirty="0">
            <a:latin typeface="Arial Black" panose="020B0A04020102020204" pitchFamily="34" charset="0"/>
          </a:endParaRPr>
        </a:p>
      </dsp:txBody>
      <dsp:txXfrm>
        <a:off x="2776635" y="0"/>
        <a:ext cx="1398941" cy="1716406"/>
      </dsp:txXfrm>
    </dsp:sp>
    <dsp:sp modelId="{DDB75857-E643-48BD-A6CE-76C56D189731}">
      <dsp:nvSpPr>
        <dsp:cNvPr id="0" name=""/>
        <dsp:cNvSpPr/>
      </dsp:nvSpPr>
      <dsp:spPr>
        <a:xfrm>
          <a:off x="3222597" y="1912531"/>
          <a:ext cx="429101" cy="4291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7A019-C963-46E0-913F-26C35A8A3A2A}">
      <dsp:nvSpPr>
        <dsp:cNvPr id="0" name=""/>
        <dsp:cNvSpPr/>
      </dsp:nvSpPr>
      <dsp:spPr>
        <a:xfrm>
          <a:off x="4379513" y="2574609"/>
          <a:ext cx="1206258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GESTAO PARTICIPATIVA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TRABALHO COMPARTILHADO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EM REDE INTERNA E EXTERNA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2014</a:t>
          </a:r>
          <a:endParaRPr lang="pt-BR" sz="850" b="1" kern="1200" noProof="0" dirty="0">
            <a:latin typeface="Arial Black" panose="020B0A04020102020204" pitchFamily="34" charset="0"/>
          </a:endParaRPr>
        </a:p>
      </dsp:txBody>
      <dsp:txXfrm>
        <a:off x="4379513" y="2574609"/>
        <a:ext cx="1206258" cy="1716406"/>
      </dsp:txXfrm>
    </dsp:sp>
    <dsp:sp modelId="{1C4DEAE2-5E91-451B-9FD4-F8E2742DA4C0}">
      <dsp:nvSpPr>
        <dsp:cNvPr id="0" name=""/>
        <dsp:cNvSpPr/>
      </dsp:nvSpPr>
      <dsp:spPr>
        <a:xfrm>
          <a:off x="4779222" y="1900478"/>
          <a:ext cx="429101" cy="4291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90D08-4016-4DA3-AD59-6ECD1B7F4388}">
      <dsp:nvSpPr>
        <dsp:cNvPr id="0" name=""/>
        <dsp:cNvSpPr/>
      </dsp:nvSpPr>
      <dsp:spPr>
        <a:xfrm>
          <a:off x="5556357" y="13645"/>
          <a:ext cx="1317335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ACOLHIMENTO COM CLASSIFICAÇÃO DE RISCO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ACOMPANHANTE 24 HORAS EM TODOS OS SETORES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2016</a:t>
          </a:r>
          <a:endParaRPr lang="pt-BR" sz="850" kern="1200" noProof="0" dirty="0">
            <a:latin typeface="Arial Black" panose="020B0A04020102020204" pitchFamily="34" charset="0"/>
          </a:endParaRPr>
        </a:p>
      </dsp:txBody>
      <dsp:txXfrm>
        <a:off x="5556357" y="13645"/>
        <a:ext cx="1317335" cy="1716406"/>
      </dsp:txXfrm>
    </dsp:sp>
    <dsp:sp modelId="{18C23910-95E6-4B81-BED7-182FCB6CFA41}">
      <dsp:nvSpPr>
        <dsp:cNvPr id="0" name=""/>
        <dsp:cNvSpPr/>
      </dsp:nvSpPr>
      <dsp:spPr>
        <a:xfrm>
          <a:off x="6006846" y="1917307"/>
          <a:ext cx="429101" cy="42910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04984A-FD25-4816-8133-0B517BC6924D}">
      <dsp:nvSpPr>
        <dsp:cNvPr id="0" name=""/>
        <dsp:cNvSpPr/>
      </dsp:nvSpPr>
      <dsp:spPr>
        <a:xfrm>
          <a:off x="6903196" y="2574609"/>
          <a:ext cx="1400556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MANUTENÇÃO DAS AÇÕES E FORTALECIMENTO DA REDE INTERNA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2016</a:t>
          </a:r>
          <a:endParaRPr lang="pt-BR" sz="850" b="1" kern="1200" noProof="0" dirty="0">
            <a:latin typeface="Arial Black" panose="020B0A04020102020204" pitchFamily="34" charset="0"/>
          </a:endParaRPr>
        </a:p>
      </dsp:txBody>
      <dsp:txXfrm>
        <a:off x="6903196" y="2574609"/>
        <a:ext cx="1400556" cy="1716406"/>
      </dsp:txXfrm>
    </dsp:sp>
    <dsp:sp modelId="{236D5701-D60B-4571-A5F3-6AFF761C92FC}">
      <dsp:nvSpPr>
        <dsp:cNvPr id="0" name=""/>
        <dsp:cNvSpPr/>
      </dsp:nvSpPr>
      <dsp:spPr>
        <a:xfrm>
          <a:off x="7380181" y="1917307"/>
          <a:ext cx="429101" cy="4291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BB931-D74E-441D-B68A-D04A5DB9CA14}">
      <dsp:nvSpPr>
        <dsp:cNvPr id="0" name=""/>
        <dsp:cNvSpPr/>
      </dsp:nvSpPr>
      <dsp:spPr>
        <a:xfrm>
          <a:off x="8122116" y="0"/>
          <a:ext cx="1381588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APOIO INTENSIVO PROJETO MATERNIDADES ATRAVES 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NTH SES</a:t>
          </a:r>
        </a:p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kern="1200" noProof="0" dirty="0" smtClean="0">
              <a:latin typeface="Arial Black" panose="020B0A04020102020204" pitchFamily="34" charset="0"/>
            </a:rPr>
            <a:t>2016</a:t>
          </a:r>
          <a:endParaRPr lang="pt-BR" sz="850" kern="1200" noProof="0" dirty="0">
            <a:latin typeface="Arial Black" panose="020B0A04020102020204" pitchFamily="34" charset="0"/>
          </a:endParaRPr>
        </a:p>
      </dsp:txBody>
      <dsp:txXfrm>
        <a:off x="8122116" y="0"/>
        <a:ext cx="1381588" cy="1716406"/>
      </dsp:txXfrm>
    </dsp:sp>
    <dsp:sp modelId="{EDFDE828-9A99-4F6C-BA8F-641D49ED05B2}">
      <dsp:nvSpPr>
        <dsp:cNvPr id="0" name=""/>
        <dsp:cNvSpPr/>
      </dsp:nvSpPr>
      <dsp:spPr>
        <a:xfrm>
          <a:off x="8649167" y="1917307"/>
          <a:ext cx="429101" cy="4291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305F0-AAD6-4DCD-A4A6-CBBD7AC7AD71}">
      <dsp:nvSpPr>
        <dsp:cNvPr id="0" name=""/>
        <dsp:cNvSpPr/>
      </dsp:nvSpPr>
      <dsp:spPr>
        <a:xfrm>
          <a:off x="9442871" y="2560964"/>
          <a:ext cx="1106669" cy="17164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lvl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850" b="1" kern="1200" noProof="0" dirty="0" smtClean="0">
              <a:latin typeface="Arial Black" panose="020B0A04020102020204" pitchFamily="34" charset="0"/>
            </a:rPr>
            <a:t>CONTINUIDADE DESTE PROJETO 2017</a:t>
          </a:r>
          <a:endParaRPr lang="pt-BR" sz="850" b="1" kern="1200" noProof="0" dirty="0">
            <a:latin typeface="Arial Black" panose="020B0A04020102020204" pitchFamily="34" charset="0"/>
          </a:endParaRPr>
        </a:p>
      </dsp:txBody>
      <dsp:txXfrm>
        <a:off x="9442871" y="2560964"/>
        <a:ext cx="1106669" cy="1716406"/>
      </dsp:txXfrm>
    </dsp:sp>
    <dsp:sp modelId="{C6AA6FFC-E3B2-4FEA-92AA-0F770C240876}">
      <dsp:nvSpPr>
        <dsp:cNvPr id="0" name=""/>
        <dsp:cNvSpPr/>
      </dsp:nvSpPr>
      <dsp:spPr>
        <a:xfrm>
          <a:off x="9792479" y="1909347"/>
          <a:ext cx="429101" cy="429101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de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17DBF6D0-3E66-4145-BB73-4E25FE43C41A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4" name="Espaço reservado do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5" name="Espaço reservado d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5164152A-E40A-4142-9FF0-AAA9783C9B6F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8259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3" name="Espaço reservado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pt-BR" sz="1200"/>
            </a:lvl1pPr>
          </a:lstStyle>
          <a:p>
            <a:fld id="{8A276D6F-BEB5-4538-ADF5-6053B610DC7E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4" name="Espaço reservado para 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observ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pt-BR" sz="1200"/>
            </a:lvl1pPr>
          </a:lstStyle>
          <a:p>
            <a:endParaRPr lang="pt-BR" dirty="0"/>
          </a:p>
        </p:txBody>
      </p:sp>
      <p:sp>
        <p:nvSpPr>
          <p:cNvPr id="7" name="Espaço reservado d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pt-BR" sz="1200"/>
            </a:lvl1pPr>
          </a:lstStyle>
          <a:p>
            <a:fld id="{A5DDB201-0E00-4A4B-B715-5FDBF53FFC4E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815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pt-B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 anchor="b"/>
          <a:lstStyle>
            <a:lvl1pPr algn="l" latinLnBrk="0">
              <a:defRPr lang="pt-BR" sz="6000">
                <a:solidFill>
                  <a:schemeClr val="accent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t-BR" sz="2800"/>
            </a:lvl1pPr>
            <a:lvl2pPr marL="457200" indent="0" algn="ctr" latinLnBrk="0">
              <a:buNone/>
              <a:defRPr lang="pt-BR" sz="2000"/>
            </a:lvl2pPr>
            <a:lvl3pPr marL="914400" indent="0" algn="ctr" latinLnBrk="0">
              <a:buNone/>
              <a:defRPr lang="pt-BR" sz="1800"/>
            </a:lvl3pPr>
            <a:lvl4pPr marL="1371600" indent="0" algn="ctr" latinLnBrk="0">
              <a:buNone/>
              <a:defRPr lang="pt-BR" sz="1600"/>
            </a:lvl4pPr>
            <a:lvl5pPr marL="1828800" indent="0" algn="ctr" latinLnBrk="0">
              <a:buNone/>
              <a:defRPr lang="pt-BR" sz="1600"/>
            </a:lvl5pPr>
            <a:lvl6pPr marL="2286000" indent="0" algn="ctr" latinLnBrk="0">
              <a:buNone/>
              <a:defRPr lang="pt-BR" sz="1600"/>
            </a:lvl6pPr>
            <a:lvl7pPr marL="2743200" indent="0" algn="ctr" latinLnBrk="0">
              <a:buNone/>
              <a:defRPr lang="pt-BR" sz="1600"/>
            </a:lvl7pPr>
            <a:lvl8pPr marL="3200400" indent="0" algn="ctr" latinLnBrk="0">
              <a:buNone/>
              <a:defRPr lang="pt-BR" sz="1600"/>
            </a:lvl8pPr>
            <a:lvl9pPr marL="3657600" indent="0" algn="ctr" latinLnBrk="0">
              <a:buNone/>
              <a:defRPr lang="pt-BR"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8CE7D8A-42FA-4BD7-83DA-E23C9F85866D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5" name="Espaço reservad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do número do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4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FF5CCA-E5DE-4074-81F1-4C5E98C5BF5E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5" name="Espaço reservad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do número do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583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2306638"/>
          </a:xfrm>
        </p:spPr>
        <p:txBody>
          <a:bodyPr anchor="b">
            <a:normAutofit/>
          </a:bodyPr>
          <a:lstStyle>
            <a:lvl1pPr latinLnBrk="0">
              <a:defRPr lang="pt-BR" sz="5400">
                <a:solidFill>
                  <a:schemeClr val="accent2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latinLnBrk="0">
              <a:buNone/>
              <a:defRPr lang="pt-BR"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pt-BR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pt-BR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pt-BR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0AE33-9D1E-4B98-8493-CDB3451D5994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5" name="Espaço reservad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do número do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24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36C7B2-B3BA-4B7E-B2E0-3EDA48DA63DF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6" name="Espaço reservad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do número do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17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 latinLnBrk="0">
              <a:buNone/>
              <a:defRPr lang="pt-BR" sz="2400" b="1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pt-BR" sz="2000" b="1"/>
            </a:lvl2pPr>
            <a:lvl3pPr marL="914400" indent="0" latinLnBrk="0">
              <a:buNone/>
              <a:defRPr lang="pt-BR" sz="1800" b="1"/>
            </a:lvl3pPr>
            <a:lvl4pPr marL="1371600" indent="0" latinLnBrk="0">
              <a:buNone/>
              <a:defRPr lang="pt-BR" sz="1600" b="1"/>
            </a:lvl4pPr>
            <a:lvl5pPr marL="1828800" indent="0" latinLnBrk="0">
              <a:buNone/>
              <a:defRPr lang="pt-BR" sz="1600" b="1"/>
            </a:lvl5pPr>
            <a:lvl6pPr marL="2286000" indent="0" latinLnBrk="0">
              <a:buNone/>
              <a:defRPr lang="pt-BR" sz="1600" b="1"/>
            </a:lvl6pPr>
            <a:lvl7pPr marL="2743200" indent="0" latinLnBrk="0">
              <a:buNone/>
              <a:defRPr lang="pt-BR" sz="1600" b="1"/>
            </a:lvl7pPr>
            <a:lvl8pPr marL="3200400" indent="0" latinLnBrk="0">
              <a:buNone/>
              <a:defRPr lang="pt-BR" sz="1600" b="1"/>
            </a:lvl8pPr>
            <a:lvl9pPr marL="3657600" indent="0" latinLnBrk="0">
              <a:buNone/>
              <a:defRPr lang="pt-BR" sz="1600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4" name="Espaço reserva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 latinLnBrk="0">
              <a:buNone/>
              <a:defRPr lang="pt-BR" sz="2400" b="1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pt-BR" sz="2000" b="1"/>
            </a:lvl2pPr>
            <a:lvl3pPr marL="914400" indent="0" latinLnBrk="0">
              <a:buNone/>
              <a:defRPr lang="pt-BR" sz="1800" b="1"/>
            </a:lvl3pPr>
            <a:lvl4pPr marL="1371600" indent="0" latinLnBrk="0">
              <a:buNone/>
              <a:defRPr lang="pt-BR" sz="1600" b="1"/>
            </a:lvl4pPr>
            <a:lvl5pPr marL="1828800" indent="0" latinLnBrk="0">
              <a:buNone/>
              <a:defRPr lang="pt-BR" sz="1600" b="1"/>
            </a:lvl5pPr>
            <a:lvl6pPr marL="2286000" indent="0" latinLnBrk="0">
              <a:buNone/>
              <a:defRPr lang="pt-BR" sz="1600" b="1"/>
            </a:lvl6pPr>
            <a:lvl7pPr marL="2743200" indent="0" latinLnBrk="0">
              <a:buNone/>
              <a:defRPr lang="pt-BR" sz="1600" b="1"/>
            </a:lvl7pPr>
            <a:lvl8pPr marL="3200400" indent="0" latinLnBrk="0">
              <a:buNone/>
              <a:defRPr lang="pt-BR" sz="1600" b="1"/>
            </a:lvl8pPr>
            <a:lvl9pPr marL="3657600" indent="0" latinLnBrk="0">
              <a:buNone/>
              <a:defRPr lang="pt-BR" sz="1600" b="1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6" name="Espaço reserva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21472F-7D04-4F6A-B1D9-C0771D770D46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8" name="Espaço reservad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do número do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661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F85F10-F387-4F72-8C1D-D7A46B690ABB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4" name="Espaço reservad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do número do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640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B4D7B3-AAA7-44C6-AE38-9419E6D7CE35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3" name="Espaço reservad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do número do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6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42900"/>
            <a:ext cx="3932237" cy="2158760"/>
          </a:xfrm>
        </p:spPr>
        <p:txBody>
          <a:bodyPr anchor="b"/>
          <a:lstStyle>
            <a:lvl1pPr latinLnBrk="0">
              <a:defRPr lang="pt-BR" sz="32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2"/>
          <p:cNvSpPr>
            <a:spLocks noGrp="1"/>
          </p:cNvSpPr>
          <p:nvPr>
            <p:ph idx="1"/>
          </p:nvPr>
        </p:nvSpPr>
        <p:spPr>
          <a:xfrm>
            <a:off x="5183188" y="342900"/>
            <a:ext cx="6172200" cy="5829299"/>
          </a:xfrm>
        </p:spPr>
        <p:txBody>
          <a:bodyPr>
            <a:normAutofit/>
          </a:bodyPr>
          <a:lstStyle>
            <a:lvl1pPr latinLnBrk="0">
              <a:defRPr lang="pt-BR" sz="2400"/>
            </a:lvl1pPr>
            <a:lvl2pPr latinLnBrk="0">
              <a:defRPr lang="pt-BR" sz="2000"/>
            </a:lvl2pPr>
            <a:lvl3pPr latinLnBrk="0">
              <a:defRPr lang="pt-BR" sz="1800"/>
            </a:lvl3pPr>
            <a:lvl4pPr latinLnBrk="0">
              <a:defRPr lang="pt-BR" sz="1600"/>
            </a:lvl4pPr>
            <a:lvl5pPr latinLnBrk="0">
              <a:defRPr lang="pt-BR" sz="1600"/>
            </a:lvl5pPr>
            <a:lvl6pPr latinLnBrk="0">
              <a:defRPr lang="pt-BR" sz="2000"/>
            </a:lvl6pPr>
            <a:lvl7pPr latinLnBrk="0">
              <a:defRPr lang="pt-BR" sz="2000"/>
            </a:lvl7pPr>
            <a:lvl8pPr latinLnBrk="0">
              <a:defRPr lang="pt-BR" sz="2000"/>
            </a:lvl8pPr>
            <a:lvl9pPr latinLnBrk="0">
              <a:defRPr lang="pt-BR"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668559"/>
            <a:ext cx="3932237" cy="3503641"/>
          </a:xfrm>
        </p:spPr>
        <p:txBody>
          <a:bodyPr/>
          <a:lstStyle>
            <a:lvl1pPr marL="0" indent="0" latinLnBrk="0">
              <a:buNone/>
              <a:defRPr lang="pt-BR" sz="160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ECAEFD-7DDE-4783-A487-132E239AE796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6" name="Espaço reservad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do número do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92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o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793895-3091-40CE-A160-673D4D441398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5" name="Espaço reservad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do número do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81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316528" y="365125"/>
            <a:ext cx="2037272" cy="5811838"/>
          </a:xfrm>
        </p:spPr>
        <p:txBody>
          <a:bodyPr vert="eaVert"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o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8133273" cy="5811838"/>
          </a:xfrm>
        </p:spPr>
        <p:txBody>
          <a:bodyPr vert="eaVert"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C08C0A-6656-4A46-926D-A64C8E821CE6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5" name="Espaço reservad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do número do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829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ítulo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210354" y="5637364"/>
            <a:ext cx="6524446" cy="534836"/>
          </a:xfrm>
        </p:spPr>
        <p:txBody>
          <a:bodyPr>
            <a:normAutofit/>
          </a:bodyPr>
          <a:lstStyle>
            <a:lvl1pPr marL="0" indent="0" algn="l" latinLnBrk="0">
              <a:buNone/>
              <a:defRPr lang="pt-BR" sz="2400"/>
            </a:lvl1pPr>
            <a:lvl2pPr marL="457200" indent="0" algn="ctr" latinLnBrk="0">
              <a:buNone/>
              <a:defRPr lang="pt-BR" sz="2000"/>
            </a:lvl2pPr>
            <a:lvl3pPr marL="914400" indent="0" algn="ctr" latinLnBrk="0">
              <a:buNone/>
              <a:defRPr lang="pt-BR" sz="1800"/>
            </a:lvl3pPr>
            <a:lvl4pPr marL="1371600" indent="0" algn="ctr" latinLnBrk="0">
              <a:buNone/>
              <a:defRPr lang="pt-BR" sz="1600"/>
            </a:lvl4pPr>
            <a:lvl5pPr marL="1828800" indent="0" algn="ctr" latinLnBrk="0">
              <a:buNone/>
              <a:defRPr lang="pt-BR" sz="1600"/>
            </a:lvl5pPr>
            <a:lvl6pPr marL="2286000" indent="0" algn="ctr" latinLnBrk="0">
              <a:buNone/>
              <a:defRPr lang="pt-BR" sz="1600"/>
            </a:lvl6pPr>
            <a:lvl7pPr marL="2743200" indent="0" algn="ctr" latinLnBrk="0">
              <a:buNone/>
              <a:defRPr lang="pt-BR" sz="1600"/>
            </a:lvl7pPr>
            <a:lvl8pPr marL="3200400" indent="0" algn="ctr" latinLnBrk="0">
              <a:buNone/>
              <a:defRPr lang="pt-BR" sz="1600"/>
            </a:lvl8pPr>
            <a:lvl9pPr marL="3657600" indent="0" algn="ctr" latinLnBrk="0">
              <a:buNone/>
              <a:defRPr lang="pt-BR" sz="1600"/>
            </a:lvl9pPr>
          </a:lstStyle>
          <a:p>
            <a:r>
              <a:rPr lang="pt-BR" dirty="0"/>
              <a:t>Clique para editar o subtítulo</a:t>
            </a:r>
          </a:p>
        </p:txBody>
      </p:sp>
      <p:sp>
        <p:nvSpPr>
          <p:cNvPr id="4" name="Espaço reservado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6A07F6-BBF1-4D5F-8EC5-498ADBA1341F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5" name="Espaço reservad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do número do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de imagem 7"/>
          <p:cNvSpPr>
            <a:spLocks noGrp="1"/>
          </p:cNvSpPr>
          <p:nvPr>
            <p:ph type="pic" sz="quarter" idx="13"/>
          </p:nvPr>
        </p:nvSpPr>
        <p:spPr>
          <a:xfrm>
            <a:off x="5151120" y="342900"/>
            <a:ext cx="6583680" cy="38404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t-BR"/>
            </a:lvl1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9" name="Espaço reservado de imagem 7"/>
          <p:cNvSpPr>
            <a:spLocks noGrp="1"/>
          </p:cNvSpPr>
          <p:nvPr>
            <p:ph type="pic" sz="quarter" idx="14"/>
          </p:nvPr>
        </p:nvSpPr>
        <p:spPr>
          <a:xfrm rot="21360920">
            <a:off x="630474" y="924313"/>
            <a:ext cx="3840480" cy="512064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t-BR"/>
            </a:lvl1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10354" y="4200633"/>
            <a:ext cx="6524446" cy="1370190"/>
          </a:xfrm>
        </p:spPr>
        <p:txBody>
          <a:bodyPr anchor="b">
            <a:normAutofit/>
          </a:bodyPr>
          <a:lstStyle>
            <a:lvl1pPr algn="l" latinLnBrk="0">
              <a:defRPr lang="pt-BR" sz="4400">
                <a:solidFill>
                  <a:schemeClr val="accent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519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horizont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E54CBA-0103-457C-8FBD-82CB3D0E7523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3" name="Espaço reservad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do número do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5" name="Retângulo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spaço reservado de imagem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112776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t-BR"/>
            </a:lvl1pPr>
          </a:lstStyle>
          <a:p>
            <a:r>
              <a:rPr lang="pt-BR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42731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imagen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C1FCCF-BB1E-407F-BC45-5C5AE0C2C069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3" name="Espaço reservad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do número do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5" name="Retângulo 4"/>
          <p:cNvSpPr/>
          <p:nvPr/>
        </p:nvSpPr>
        <p:spPr bwMode="hidden">
          <a:xfrm>
            <a:off x="990" y="685800"/>
            <a:ext cx="12191010" cy="54864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Espaço reservado de imagem 7"/>
          <p:cNvSpPr>
            <a:spLocks noGrp="1"/>
          </p:cNvSpPr>
          <p:nvPr>
            <p:ph type="pic" sz="quarter" idx="13"/>
          </p:nvPr>
        </p:nvSpPr>
        <p:spPr>
          <a:xfrm>
            <a:off x="457200" y="992124"/>
            <a:ext cx="5487924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t-BR"/>
            </a:lvl1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1" name="Espaço reservado de imagem 7"/>
          <p:cNvSpPr>
            <a:spLocks noGrp="1"/>
          </p:cNvSpPr>
          <p:nvPr>
            <p:ph type="pic" sz="quarter" idx="14"/>
          </p:nvPr>
        </p:nvSpPr>
        <p:spPr>
          <a:xfrm>
            <a:off x="6248400" y="992124"/>
            <a:ext cx="5486400" cy="487375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t-BR"/>
            </a:lvl1pPr>
          </a:lstStyle>
          <a:p>
            <a:r>
              <a:rPr lang="pt-BR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84087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Quatro imagens com legend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 latinLnBrk="0">
              <a:defRPr lang="pt-BR" sz="32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de imagem 2"/>
          <p:cNvSpPr>
            <a:spLocks noGrp="1"/>
          </p:cNvSpPr>
          <p:nvPr>
            <p:ph type="pic" idx="1"/>
          </p:nvPr>
        </p:nvSpPr>
        <p:spPr>
          <a:xfrm>
            <a:off x="6090249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81200" y="2648309"/>
            <a:ext cx="3798498" cy="1828800"/>
          </a:xfrm>
        </p:spPr>
        <p:txBody>
          <a:bodyPr>
            <a:normAutofit/>
          </a:bodyPr>
          <a:lstStyle>
            <a:lvl1pPr marL="0" indent="0" latinLnBrk="0">
              <a:buNone/>
              <a:defRPr lang="pt-BR" sz="1800">
                <a:solidFill>
                  <a:schemeClr val="accent3"/>
                </a:solidFill>
              </a:defRPr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628A5B-B73D-466C-8EA5-F12E18FD2EE3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6" name="Espaço reservad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do número do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1" name="Espaço reservado de imagem 2"/>
          <p:cNvSpPr>
            <a:spLocks noGrp="1"/>
          </p:cNvSpPr>
          <p:nvPr>
            <p:ph type="pic" idx="13"/>
          </p:nvPr>
        </p:nvSpPr>
        <p:spPr>
          <a:xfrm>
            <a:off x="9066564" y="53340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2" name="Espaço reservado de imagem 2"/>
          <p:cNvSpPr>
            <a:spLocks noGrp="1"/>
          </p:cNvSpPr>
          <p:nvPr>
            <p:ph type="pic" idx="14"/>
          </p:nvPr>
        </p:nvSpPr>
        <p:spPr>
          <a:xfrm>
            <a:off x="6090249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3" name="Espaço reservado de imagem 2"/>
          <p:cNvSpPr>
            <a:spLocks noGrp="1"/>
          </p:cNvSpPr>
          <p:nvPr>
            <p:ph type="pic" idx="15"/>
          </p:nvPr>
        </p:nvSpPr>
        <p:spPr>
          <a:xfrm>
            <a:off x="9066564" y="3520440"/>
            <a:ext cx="2651760" cy="26517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95825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904117"/>
            <a:ext cx="5257800" cy="1143869"/>
          </a:xfrm>
        </p:spPr>
        <p:txBody>
          <a:bodyPr anchor="ctr"/>
          <a:lstStyle>
            <a:lvl1pPr latinLnBrk="0">
              <a:defRPr lang="pt-BR" sz="32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de imagem 2"/>
          <p:cNvSpPr>
            <a:spLocks noGrp="1"/>
          </p:cNvSpPr>
          <p:nvPr>
            <p:ph type="pic" idx="1"/>
          </p:nvPr>
        </p:nvSpPr>
        <p:spPr>
          <a:xfrm>
            <a:off x="6680200" y="392112"/>
            <a:ext cx="5029200" cy="5964238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81200" y="1524000"/>
            <a:ext cx="4114800" cy="1905000"/>
          </a:xfrm>
        </p:spPr>
        <p:txBody>
          <a:bodyPr>
            <a:normAutofit/>
          </a:bodyPr>
          <a:lstStyle>
            <a:lvl1pPr marL="0" indent="0" latinLnBrk="0">
              <a:buNone/>
              <a:defRPr lang="pt-BR" sz="1800">
                <a:solidFill>
                  <a:schemeClr val="accent1"/>
                </a:solidFill>
              </a:defRPr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E9097-D321-4A1E-AF4B-6B1F1826FE2D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6" name="Espaço reservad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do número do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33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imagens com legend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EB2AEF-86B3-47F6-8553-699E082F58BB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3" name="Espaço reservad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do número do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8" name="Espaço reservado de imagem 7"/>
          <p:cNvSpPr>
            <a:spLocks noGrp="1"/>
          </p:cNvSpPr>
          <p:nvPr>
            <p:ph type="pic" sz="quarter" idx="13"/>
          </p:nvPr>
        </p:nvSpPr>
        <p:spPr>
          <a:xfrm>
            <a:off x="457200" y="342900"/>
            <a:ext cx="5487924" cy="393580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t-BR"/>
            </a:lvl1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1" name="Espaço reservado de imagem 7"/>
          <p:cNvSpPr>
            <a:spLocks noGrp="1"/>
          </p:cNvSpPr>
          <p:nvPr>
            <p:ph type="pic" sz="quarter" idx="14"/>
          </p:nvPr>
        </p:nvSpPr>
        <p:spPr>
          <a:xfrm>
            <a:off x="6248400" y="342900"/>
            <a:ext cx="5486400" cy="3935802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365760"/>
          <a:lstStyle>
            <a:lvl1pPr marL="0" indent="0" algn="ctr" latinLnBrk="0">
              <a:buNone/>
              <a:defRPr lang="pt-BR"/>
            </a:lvl1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372362" y="4485736"/>
            <a:ext cx="3657600" cy="1686464"/>
          </a:xfrm>
        </p:spPr>
        <p:txBody>
          <a:bodyPr>
            <a:normAutofit/>
          </a:bodyPr>
          <a:lstStyle>
            <a:lvl1pPr marL="0" indent="0" latinLnBrk="0">
              <a:buNone/>
              <a:defRPr lang="pt-BR" sz="18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half" idx="15"/>
          </p:nvPr>
        </p:nvSpPr>
        <p:spPr>
          <a:xfrm>
            <a:off x="7162800" y="4485736"/>
            <a:ext cx="3657600" cy="1686464"/>
          </a:xfrm>
        </p:spPr>
        <p:txBody>
          <a:bodyPr>
            <a:normAutofit/>
          </a:bodyPr>
          <a:lstStyle>
            <a:lvl1pPr marL="0" indent="0" latinLnBrk="0">
              <a:buNone/>
              <a:defRPr lang="pt-BR" sz="1800">
                <a:solidFill>
                  <a:schemeClr val="accent2"/>
                </a:solidFill>
              </a:defRPr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7695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ês imagens com legend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 bwMode="hidden">
          <a:xfrm>
            <a:off x="990" y="685243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5334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827088"/>
            <a:ext cx="4853636" cy="1143869"/>
          </a:xfrm>
        </p:spPr>
        <p:txBody>
          <a:bodyPr anchor="ctr"/>
          <a:lstStyle>
            <a:lvl1pPr latinLnBrk="0">
              <a:defRPr lang="pt-BR" sz="32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de imagem 2"/>
          <p:cNvSpPr>
            <a:spLocks noGrp="1"/>
          </p:cNvSpPr>
          <p:nvPr>
            <p:ph type="pic" idx="1"/>
          </p:nvPr>
        </p:nvSpPr>
        <p:spPr>
          <a:xfrm>
            <a:off x="6090248" y="533400"/>
            <a:ext cx="5644551" cy="393192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538822" y="4693204"/>
            <a:ext cx="4814978" cy="1478996"/>
          </a:xfrm>
        </p:spPr>
        <p:txBody>
          <a:bodyPr>
            <a:normAutofit/>
          </a:bodyPr>
          <a:lstStyle>
            <a:lvl1pPr marL="0" indent="0" latinLnBrk="0">
              <a:buNone/>
              <a:defRPr lang="pt-BR" sz="1800">
                <a:solidFill>
                  <a:schemeClr val="accent5"/>
                </a:solidFill>
              </a:defRPr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2DDBEE-AE91-4778-AB09-C9FBCCC3D4BD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6" name="Espaço reservad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do número do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5" name="Espaço reservado de imagem 2"/>
          <p:cNvSpPr>
            <a:spLocks noGrp="1"/>
          </p:cNvSpPr>
          <p:nvPr>
            <p:ph type="pic" idx="14"/>
          </p:nvPr>
        </p:nvSpPr>
        <p:spPr>
          <a:xfrm rot="195460">
            <a:off x="3227982" y="2470557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4" name="Espaço reservado de imagem 2"/>
          <p:cNvSpPr>
            <a:spLocks noGrp="1"/>
          </p:cNvSpPr>
          <p:nvPr>
            <p:ph type="pic" idx="13"/>
          </p:nvPr>
        </p:nvSpPr>
        <p:spPr>
          <a:xfrm rot="21394454">
            <a:off x="792700" y="2816440"/>
            <a:ext cx="2377440" cy="310896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26806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ês imagens alternativas com legenda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 bwMode="hidden">
          <a:xfrm>
            <a:off x="990" y="4800600"/>
            <a:ext cx="12191010" cy="1371600"/>
          </a:xfrm>
          <a:prstGeom prst="rect">
            <a:avLst/>
          </a:prstGeom>
          <a:gradFill>
            <a:gsLst>
              <a:gs pos="35000">
                <a:schemeClr val="bg1">
                  <a:lumMod val="65000"/>
                  <a:lumOff val="35000"/>
                  <a:alpha val="60000"/>
                </a:schemeClr>
              </a:gs>
              <a:gs pos="0">
                <a:schemeClr val="tx2">
                  <a:alpha val="90000"/>
                  <a:lumMod val="0"/>
                </a:schemeClr>
              </a:gs>
              <a:gs pos="100000">
                <a:schemeClr val="bg1">
                  <a:lumMod val="65000"/>
                  <a:lumOff val="35000"/>
                  <a:alpha val="6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0" y="6172200"/>
            <a:ext cx="12192000" cy="152400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998" y="4891326"/>
            <a:ext cx="5243341" cy="1143869"/>
          </a:xfrm>
        </p:spPr>
        <p:txBody>
          <a:bodyPr anchor="ctr"/>
          <a:lstStyle>
            <a:lvl1pPr latinLnBrk="0">
              <a:defRPr lang="pt-BR" sz="3200"/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999" y="3446687"/>
            <a:ext cx="5243341" cy="1218766"/>
          </a:xfrm>
        </p:spPr>
        <p:txBody>
          <a:bodyPr>
            <a:normAutofit/>
          </a:bodyPr>
          <a:lstStyle>
            <a:lvl1pPr marL="0" indent="0" latinLnBrk="0">
              <a:buNone/>
              <a:defRPr lang="pt-BR" sz="1800">
                <a:solidFill>
                  <a:schemeClr val="accent3"/>
                </a:solidFill>
              </a:defRPr>
            </a:lvl1pPr>
            <a:lvl2pPr marL="457200" indent="0" latinLnBrk="0">
              <a:buNone/>
              <a:defRPr lang="pt-BR" sz="1400"/>
            </a:lvl2pPr>
            <a:lvl3pPr marL="914400" indent="0" latinLnBrk="0">
              <a:buNone/>
              <a:defRPr lang="pt-BR" sz="1200"/>
            </a:lvl3pPr>
            <a:lvl4pPr marL="1371600" indent="0" latinLnBrk="0">
              <a:buNone/>
              <a:defRPr lang="pt-BR" sz="1000"/>
            </a:lvl4pPr>
            <a:lvl5pPr marL="1828800" indent="0" latinLnBrk="0">
              <a:buNone/>
              <a:defRPr lang="pt-BR" sz="1000"/>
            </a:lvl5pPr>
            <a:lvl6pPr marL="2286000" indent="0" latinLnBrk="0">
              <a:buNone/>
              <a:defRPr lang="pt-BR" sz="1000"/>
            </a:lvl6pPr>
            <a:lvl7pPr marL="2743200" indent="0" latinLnBrk="0">
              <a:buNone/>
              <a:defRPr lang="pt-BR" sz="1000"/>
            </a:lvl7pPr>
            <a:lvl8pPr marL="3200400" indent="0" latinLnBrk="0">
              <a:buNone/>
              <a:defRPr lang="pt-BR" sz="1000"/>
            </a:lvl8pPr>
            <a:lvl9pPr marL="3657600" indent="0" latinLnBrk="0">
              <a:buNone/>
              <a:defRPr lang="pt-BR" sz="1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</p:txBody>
      </p:sp>
      <p:sp>
        <p:nvSpPr>
          <p:cNvPr id="5" name="Espaço reservado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5E0232-B14B-4ACE-BAF4-4355A08C9B64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6" name="Espaço reservad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do número do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5" name="Espaço reservado de imagem 2"/>
          <p:cNvSpPr>
            <a:spLocks noGrp="1"/>
          </p:cNvSpPr>
          <p:nvPr>
            <p:ph type="pic" idx="14"/>
          </p:nvPr>
        </p:nvSpPr>
        <p:spPr>
          <a:xfrm rot="21399265">
            <a:off x="6348116" y="454960"/>
            <a:ext cx="3291840" cy="24688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14" name="Espaço reservado de imagem 2"/>
          <p:cNvSpPr>
            <a:spLocks noGrp="1"/>
          </p:cNvSpPr>
          <p:nvPr>
            <p:ph type="pic" idx="13"/>
          </p:nvPr>
        </p:nvSpPr>
        <p:spPr>
          <a:xfrm rot="303383">
            <a:off x="9660140" y="669025"/>
            <a:ext cx="1951096" cy="2551434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3" name="Espaço reservado de imagem 2"/>
          <p:cNvSpPr>
            <a:spLocks noGrp="1"/>
          </p:cNvSpPr>
          <p:nvPr>
            <p:ph type="pic" idx="1"/>
          </p:nvPr>
        </p:nvSpPr>
        <p:spPr>
          <a:xfrm>
            <a:off x="457201" y="350520"/>
            <a:ext cx="5029200" cy="5974080"/>
          </a:xfr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  <p:txBody>
          <a:bodyPr tIns="274320">
            <a:normAutofit/>
          </a:bodyPr>
          <a:lstStyle>
            <a:lvl1pPr marL="0" indent="0" algn="ctr" latinLnBrk="0">
              <a:buNone/>
              <a:defRPr lang="pt-BR" sz="2400"/>
            </a:lvl1pPr>
            <a:lvl2pPr marL="457200" indent="0" latinLnBrk="0">
              <a:buNone/>
              <a:defRPr lang="pt-BR" sz="2800"/>
            </a:lvl2pPr>
            <a:lvl3pPr marL="914400" indent="0" latinLnBrk="0">
              <a:buNone/>
              <a:defRPr lang="pt-BR" sz="2400"/>
            </a:lvl3pPr>
            <a:lvl4pPr marL="1371600" indent="0" latinLnBrk="0">
              <a:buNone/>
              <a:defRPr lang="pt-BR" sz="2000"/>
            </a:lvl4pPr>
            <a:lvl5pPr marL="1828800" indent="0" latinLnBrk="0">
              <a:buNone/>
              <a:defRPr lang="pt-BR" sz="2000"/>
            </a:lvl5pPr>
            <a:lvl6pPr marL="2286000" indent="0" latinLnBrk="0">
              <a:buNone/>
              <a:defRPr lang="pt-BR" sz="2000"/>
            </a:lvl6pPr>
            <a:lvl7pPr marL="2743200" indent="0" latinLnBrk="0">
              <a:buNone/>
              <a:defRPr lang="pt-BR" sz="2000"/>
            </a:lvl7pPr>
            <a:lvl8pPr marL="3200400" indent="0" latinLnBrk="0">
              <a:buNone/>
              <a:defRPr lang="pt-BR" sz="2000"/>
            </a:lvl8pPr>
            <a:lvl9pPr marL="3657600" indent="0" latinLnBrk="0">
              <a:buNone/>
              <a:defRPr lang="pt-BR"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96475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23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</a:t>
            </a:r>
            <a:r>
              <a:rPr lang="pt-BR" dirty="0"/>
              <a:t>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de data 3"/>
          <p:cNvSpPr>
            <a:spLocks noGrp="1"/>
          </p:cNvSpPr>
          <p:nvPr>
            <p:ph type="dt" sz="half" idx="2"/>
          </p:nvPr>
        </p:nvSpPr>
        <p:spPr>
          <a:xfrm>
            <a:off x="7810500" y="6408799"/>
            <a:ext cx="194310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F609-BB7A-46B5-96FA-E19D6E20B80B}" type="datetime1">
              <a:rPr lang="pt-BR" smtClean="0"/>
              <a:pPr/>
              <a:t>08/02/2017</a:t>
            </a:fld>
            <a:endParaRPr lang="pt-BR" dirty="0"/>
          </a:p>
        </p:txBody>
      </p:sp>
      <p:sp>
        <p:nvSpPr>
          <p:cNvPr id="5" name="Espaço reservado do rodapé 4"/>
          <p:cNvSpPr>
            <a:spLocks noGrp="1"/>
          </p:cNvSpPr>
          <p:nvPr>
            <p:ph type="ftr" sz="quarter" idx="3"/>
          </p:nvPr>
        </p:nvSpPr>
        <p:spPr>
          <a:xfrm>
            <a:off x="838200" y="6408799"/>
            <a:ext cx="675005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do número do slide 5"/>
          <p:cNvSpPr>
            <a:spLocks noGrp="1"/>
          </p:cNvSpPr>
          <p:nvPr>
            <p:ph type="sldNum" sz="quarter" idx="4"/>
          </p:nvPr>
        </p:nvSpPr>
        <p:spPr>
          <a:xfrm>
            <a:off x="9975850" y="6408799"/>
            <a:ext cx="1377950" cy="2264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pt-BR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2412F-EBA6-4A6D-A4D4-2B90367D5631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355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7" r:id="rId6"/>
    <p:sldLayoutId id="2147483664" r:id="rId7"/>
    <p:sldLayoutId id="2147483665" r:id="rId8"/>
    <p:sldLayoutId id="2147483666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56" r:id="rId16"/>
    <p:sldLayoutId id="2147483658" r:id="rId17"/>
    <p:sldLayoutId id="2147483659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pt-BR"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pt-BR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pt-BR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pt-B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8" userDrawn="1">
          <p15:clr>
            <a:srgbClr val="F26B43"/>
          </p15:clr>
        </p15:guide>
        <p15:guide id="4" pos="7152" userDrawn="1">
          <p15:clr>
            <a:srgbClr val="F26B43"/>
          </p15:clr>
        </p15:guide>
        <p15:guide id="5" pos="288" userDrawn="1">
          <p15:clr>
            <a:srgbClr val="F26B43"/>
          </p15:clr>
        </p15:guide>
        <p15:guide id="6" pos="7392" userDrawn="1">
          <p15:clr>
            <a:srgbClr val="F26B43"/>
          </p15:clr>
        </p15:guide>
        <p15:guide id="7" orient="horz" pos="216" userDrawn="1">
          <p15:clr>
            <a:srgbClr val="F26B43"/>
          </p15:clr>
        </p15:guide>
        <p15:guide id="8" orient="horz" pos="3888" userDrawn="1">
          <p15:clr>
            <a:srgbClr val="F26B43"/>
          </p15:clr>
        </p15:guide>
        <p15:guide id="9" orient="horz" pos="1152" userDrawn="1">
          <p15:clr>
            <a:srgbClr val="F26B43"/>
          </p15:clr>
        </p15:guide>
        <p15:guide id="10" pos="1248" userDrawn="1">
          <p15:clr>
            <a:srgbClr val="F26B43"/>
          </p15:clr>
        </p15:guide>
        <p15:guide id="11" orient="horz" pos="960" userDrawn="1">
          <p15:clr>
            <a:srgbClr val="F26B43"/>
          </p15:clr>
        </p15:guide>
        <p15:guide id="12" orient="horz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16573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dirty="0" smtClean="0"/>
              <a:t>HOSPITAL</a:t>
            </a:r>
            <a:br>
              <a:rPr dirty="0" smtClean="0"/>
            </a:br>
            <a:r>
              <a:rPr dirty="0" smtClean="0"/>
              <a:t> MATERNIDADE INTERLAGOS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5422" y="827088"/>
            <a:ext cx="5416414" cy="1143869"/>
          </a:xfrm>
        </p:spPr>
        <p:txBody>
          <a:bodyPr/>
          <a:lstStyle/>
          <a:p>
            <a:r>
              <a:rPr dirty="0" smtClean="0"/>
              <a:t>CAPACIDADE INSTALADA</a:t>
            </a:r>
            <a:endParaRPr lang="pt-BR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1269126" y="2274404"/>
            <a:ext cx="3703733" cy="3703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3" cstate="print"/>
          <a:srcRect l="12478" r="12478"/>
          <a:stretch>
            <a:fillRect/>
          </a:stretch>
        </p:blipFill>
        <p:spPr bwMode="auto">
          <a:xfrm rot="598604">
            <a:off x="5364799" y="1019738"/>
            <a:ext cx="3933753" cy="393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7" name="AutoShape 13" descr="Exibindo IMG_42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279" name="AutoShape 15" descr="Exibindo IMG_425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050" name="Picture 2" descr="C:\Users\Administrador\Pictures\IMG-20161207-WA0043.jp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6" r="21906"/>
          <a:stretch>
            <a:fillRect/>
          </a:stretch>
        </p:blipFill>
        <p:spPr bwMode="auto">
          <a:xfrm>
            <a:off x="8940563" y="3861890"/>
            <a:ext cx="2652713" cy="26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8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dirty="0" smtClean="0">
                <a:solidFill>
                  <a:srgbClr val="92D050"/>
                </a:solidFill>
              </a:rPr>
              <a:t>AMBULATÓRIO</a:t>
            </a:r>
            <a:endParaRPr lang="pt-BR" sz="4400" dirty="0"/>
          </a:p>
        </p:txBody>
      </p:sp>
      <p:pic>
        <p:nvPicPr>
          <p:cNvPr id="7" name="Espaço Reservado para Imagem 6" descr="C:\Users\dir amb\Desktop\2012-10-22 17.42.18.jpg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5528" b="5528"/>
          <a:stretch>
            <a:fillRect/>
          </a:stretch>
        </p:blipFill>
        <p:spPr bwMode="auto">
          <a:xfrm>
            <a:off x="5704764" y="259308"/>
            <a:ext cx="5267656" cy="5895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m 12" descr="20150311_161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72352">
            <a:off x="1045162" y="982281"/>
            <a:ext cx="3482932" cy="311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5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199" y="827088"/>
            <a:ext cx="6176749" cy="1143869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92D050"/>
                </a:solidFill>
              </a:rPr>
              <a:t>CONTINUIDADE DO CUIDADO</a:t>
            </a:r>
            <a:br>
              <a:rPr lang="pt-BR" dirty="0" smtClean="0">
                <a:solidFill>
                  <a:srgbClr val="92D050"/>
                </a:solidFill>
              </a:rPr>
            </a:br>
            <a:endParaRPr lang="pt-BR" dirty="0"/>
          </a:p>
        </p:txBody>
      </p:sp>
      <p:pic>
        <p:nvPicPr>
          <p:cNvPr id="9" name="Espaço Reservado para Conteúdo 4" descr="20140916_10085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468" r="12468"/>
          <a:stretch>
            <a:fillRect/>
          </a:stretch>
        </p:blipFill>
        <p:spPr>
          <a:xfrm>
            <a:off x="7687037" y="3494964"/>
            <a:ext cx="2651760" cy="2651760"/>
          </a:xfrm>
          <a:prstGeom prst="rect">
            <a:avLst/>
          </a:prstGeom>
        </p:spPr>
      </p:pic>
      <p:pic>
        <p:nvPicPr>
          <p:cNvPr id="16" name="Picture 15" descr="DSC01637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 cstate="print"/>
          <a:srcRect l="12478" r="12478"/>
          <a:stretch>
            <a:fillRect/>
          </a:stretch>
        </p:blipFill>
        <p:spPr bwMode="auto">
          <a:xfrm rot="20778521">
            <a:off x="4643586" y="2428621"/>
            <a:ext cx="2651760" cy="2651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4" cstate="print"/>
          <a:srcRect l="17067" r="17067"/>
          <a:stretch>
            <a:fillRect/>
          </a:stretch>
        </p:blipFill>
        <p:spPr bwMode="auto">
          <a:xfrm rot="420344">
            <a:off x="7537785" y="411186"/>
            <a:ext cx="2652713" cy="26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5" cstate="print"/>
          <a:srcRect l="7292" r="7292"/>
          <a:stretch>
            <a:fillRect/>
          </a:stretch>
        </p:blipFill>
        <p:spPr bwMode="auto">
          <a:xfrm>
            <a:off x="409694" y="2375800"/>
            <a:ext cx="3670300" cy="265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5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HISTÓRICO PRODUÇÃO CUIDADO EM REDES </a:t>
            </a:r>
            <a:endParaRPr lang="pt-BR" dirty="0"/>
          </a:p>
        </p:txBody>
      </p:sp>
      <p:graphicFrame>
        <p:nvGraphicFramePr>
          <p:cNvPr id="5" name="Espaço Reservado para Conteúdo 4" descr="Basic Timeline"/>
          <p:cNvGraphicFramePr/>
          <p:nvPr>
            <p:extLst>
              <p:ext uri="{D42A27DB-BD31-4B8C-83A1-F6EECF244321}">
                <p14:modId xmlns:p14="http://schemas.microsoft.com/office/powerpoint/2010/main" val="3610352741"/>
              </p:ext>
            </p:extLst>
          </p:nvPr>
        </p:nvGraphicFramePr>
        <p:xfrm>
          <a:off x="136478" y="1690508"/>
          <a:ext cx="11578338" cy="4291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745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dirty="0" smtClean="0"/>
              <a:t>AMBIÊNCIA</a:t>
            </a:r>
            <a:endParaRPr lang="pt-BR" dirty="0"/>
          </a:p>
        </p:txBody>
      </p:sp>
      <p:pic>
        <p:nvPicPr>
          <p:cNvPr id="5" name="Picture 2" descr="C:\Users\Diretoria\Downloads\IMG_425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7839" r="7839"/>
          <a:stretch>
            <a:fillRect/>
          </a:stretch>
        </p:blipFill>
        <p:spPr bwMode="auto">
          <a:xfrm>
            <a:off x="5888628" y="419408"/>
            <a:ext cx="5029200" cy="5964238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074460" y="1992573"/>
            <a:ext cx="3355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 COLOCAR FOTO RECEPÇÃO </a:t>
            </a:r>
          </a:p>
          <a:p>
            <a:r>
              <a:rPr lang="pt-BR" b="1" dirty="0" smtClean="0"/>
              <a:t>  VISITANTES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66" y="619604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3872850" y="-767239"/>
            <a:ext cx="6524446" cy="1370190"/>
          </a:xfrm>
        </p:spPr>
        <p:txBody>
          <a:bodyPr/>
          <a:lstStyle/>
          <a:p>
            <a:r>
              <a:rPr lang="pt-BR" dirty="0" smtClean="0"/>
              <a:t>CONSELHO GESTOR</a:t>
            </a:r>
            <a:endParaRPr lang="pt-BR" dirty="0"/>
          </a:p>
        </p:txBody>
      </p:sp>
      <p:pic>
        <p:nvPicPr>
          <p:cNvPr id="7" name="Picture 4" descr="Congestor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print"/>
          <a:srcRect l="21857" r="21857"/>
          <a:stretch>
            <a:fillRect/>
          </a:stretch>
        </p:blipFill>
        <p:spPr bwMode="auto">
          <a:xfrm>
            <a:off x="1358900" y="849194"/>
            <a:ext cx="3794460" cy="505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Documents and Settings\Angela\Desktop\IMG_20141118_091707694_HDR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/>
          <a:srcRect l="1822" r="1822"/>
          <a:stretch>
            <a:fillRect/>
          </a:stretch>
        </p:blipFill>
        <p:spPr bwMode="auto">
          <a:xfrm>
            <a:off x="5983644" y="793277"/>
            <a:ext cx="5628725" cy="3283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m 11" descr="C:\Documents and Settings\Angela\Desktop\fotos das voluntárias\voluntárias - 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67872">
            <a:off x="7937953" y="4431895"/>
            <a:ext cx="2564282" cy="1629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ixaDeTexto 12"/>
          <p:cNvSpPr txBox="1"/>
          <p:nvPr/>
        </p:nvSpPr>
        <p:spPr>
          <a:xfrm>
            <a:off x="5527344" y="6032325"/>
            <a:ext cx="275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92D050"/>
                </a:solidFill>
              </a:rPr>
              <a:t>VOLUNTÁRIAS</a:t>
            </a:r>
            <a:endParaRPr lang="pt-BR" sz="28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0" y="827088"/>
            <a:ext cx="6146800" cy="114386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900" dirty="0" smtClean="0"/>
              <a:t/>
            </a:r>
            <a:br>
              <a:rPr lang="pt-BR" sz="2900" dirty="0" smtClean="0"/>
            </a:br>
            <a:r>
              <a:rPr lang="pt-BR" sz="2700" dirty="0" smtClean="0"/>
              <a:t>CENTRO INTEGRADO </a:t>
            </a:r>
            <a:br>
              <a:rPr lang="pt-BR" sz="2700" dirty="0" smtClean="0"/>
            </a:br>
            <a:r>
              <a:rPr lang="pt-BR" sz="2700" dirty="0" smtClean="0"/>
              <a:t>DE HUMANIZAÇÃO (CIH)</a:t>
            </a:r>
            <a:br>
              <a:rPr lang="pt-BR" sz="2700" dirty="0" smtClean="0"/>
            </a:br>
            <a:r>
              <a:rPr lang="pt-BR" sz="2700" dirty="0" smtClean="0"/>
              <a:t>IMPLANTADO DESDE 2012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half" idx="2"/>
          </p:nvPr>
        </p:nvSpPr>
        <p:spPr>
          <a:xfrm>
            <a:off x="1092200" y="3029309"/>
            <a:ext cx="4991100" cy="182880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/>
              <a:t>FORTALECIMENTO DAS AÇÕES COM AMPLIAÇÃO DO </a:t>
            </a:r>
            <a:r>
              <a:rPr lang="pt-BR" sz="2800" b="1" u="sng" dirty="0" smtClean="0"/>
              <a:t>GTH</a:t>
            </a:r>
            <a:r>
              <a:rPr lang="pt-BR" sz="2800" b="1" dirty="0" smtClean="0"/>
              <a:t>  EM 2016</a:t>
            </a:r>
            <a:endParaRPr lang="pt-BR" sz="2800" b="1" dirty="0"/>
          </a:p>
        </p:txBody>
      </p:sp>
      <p:pic>
        <p:nvPicPr>
          <p:cNvPr id="1026" name="Picture 2" descr="C:\Users\CIH\Desktop\Nova pasta (3)\CH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21786" r="21786"/>
          <a:stretch>
            <a:fillRect/>
          </a:stretch>
        </p:blipFill>
        <p:spPr bwMode="auto">
          <a:xfrm>
            <a:off x="6344249" y="571500"/>
            <a:ext cx="2651760" cy="2651760"/>
          </a:xfrm>
          <a:prstGeom prst="rect">
            <a:avLst/>
          </a:prstGeom>
          <a:noFill/>
        </p:spPr>
      </p:pic>
      <p:pic>
        <p:nvPicPr>
          <p:cNvPr id="1034" name="Picture 10" descr="C:\Users\CIH\Desktop\Nova pasta (3)\Comissão de Humanização 3.jp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 cstate="print"/>
          <a:srcRect l="16864" r="16864"/>
          <a:stretch>
            <a:fillRect/>
          </a:stretch>
        </p:blipFill>
        <p:spPr bwMode="auto">
          <a:xfrm>
            <a:off x="6020329" y="3577444"/>
            <a:ext cx="2945872" cy="2505855"/>
          </a:xfrm>
          <a:prstGeom prst="rect">
            <a:avLst/>
          </a:prstGeom>
          <a:noFill/>
        </p:spPr>
      </p:pic>
      <p:pic>
        <p:nvPicPr>
          <p:cNvPr id="1035" name="Picture 11" descr="C:\Users\CIH\Desktop\Nova pasta (3)\Comissão de Humanização 2.jpg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/>
          <a:srcRect l="21797" r="21797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1036" name="Picture 12" descr="C:\Users\CIH\Desktop\Nova pasta (3)\Comissão de Humanização.jpg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5" cstate="print"/>
          <a:srcRect l="5733" r="5733"/>
          <a:stretch>
            <a:fillRect/>
          </a:stretch>
        </p:blipFill>
        <p:spPr bwMode="auto">
          <a:xfrm>
            <a:off x="8992862" y="3568700"/>
            <a:ext cx="3119557" cy="2489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4838700" y="4787497"/>
            <a:ext cx="6896100" cy="1370190"/>
          </a:xfrm>
        </p:spPr>
        <p:txBody>
          <a:bodyPr>
            <a:normAutofit/>
          </a:bodyPr>
          <a:lstStyle/>
          <a:p>
            <a:r>
              <a:rPr lang="pt-BR" dirty="0" smtClean="0"/>
              <a:t>CAHAG</a:t>
            </a:r>
            <a:br>
              <a:rPr lang="pt-BR" dirty="0" smtClean="0"/>
            </a:br>
            <a:r>
              <a:rPr lang="pt-BR" sz="2700" dirty="0" smtClean="0"/>
              <a:t>(</a:t>
            </a:r>
            <a:r>
              <a:rPr lang="pt-BR" sz="2200" dirty="0" smtClean="0"/>
              <a:t>Comitê de Acolhimento e Humanização da Assistência e da Gestão)</a:t>
            </a:r>
            <a:endParaRPr lang="pt-BR" sz="2200" dirty="0"/>
          </a:p>
        </p:txBody>
      </p:sp>
      <p:pic>
        <p:nvPicPr>
          <p:cNvPr id="4100" name="Picture 4" descr="C:\Users\CIH\Desktop\FOTOS CAHAG\20150429_10384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1688" r="1688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4105" name="Picture 9" descr="C:\Users\CIH\Desktop\COMSAT\20151221_105036 posse comsat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/>
          <a:srcRect l="28911" r="28911"/>
          <a:stretch>
            <a:fillRect/>
          </a:stretch>
        </p:blipFill>
        <p:spPr bwMode="auto">
          <a:xfrm rot="21360920">
            <a:off x="626399" y="807183"/>
            <a:ext cx="3926197" cy="52349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870" b="870"/>
          <a:stretch>
            <a:fillRect/>
          </a:stretch>
        </p:blipFill>
        <p:spPr bwMode="auto">
          <a:xfrm rot="168817">
            <a:off x="5827595" y="1024718"/>
            <a:ext cx="5770728" cy="319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dirty="0" smtClean="0"/>
              <a:t>TRANSFORMAÇÃO NO CONCEITO DO CUIDADO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sz="4000" b="1" dirty="0" smtClean="0"/>
              <a:t>PROJETO MATERNIDADES</a:t>
            </a:r>
            <a:endParaRPr lang="pt-BR" sz="4000" b="1" dirty="0"/>
          </a:p>
        </p:txBody>
      </p:sp>
      <p:pic>
        <p:nvPicPr>
          <p:cNvPr id="23" name="Picture 8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 cstate="print"/>
          <a:srcRect t="10014" b="10014"/>
          <a:stretch>
            <a:fillRect/>
          </a:stretch>
        </p:blipFill>
        <p:spPr bwMode="auto">
          <a:xfrm rot="21417948">
            <a:off x="349582" y="2579427"/>
            <a:ext cx="5805557" cy="342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925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ço Reservado para Imagem 19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" b="1283"/>
          <a:stretch>
            <a:fillRect/>
          </a:stretch>
        </p:blipFill>
        <p:spPr>
          <a:xfrm>
            <a:off x="569416" y="3174999"/>
            <a:ext cx="5219700" cy="2864134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dirty="0" smtClean="0"/>
              <a:t>TRANSFORMAÇÃO NO CONCEITO DO CUIDADO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74700" y="2011348"/>
            <a:ext cx="3962400" cy="1828800"/>
          </a:xfrm>
        </p:spPr>
        <p:txBody>
          <a:bodyPr>
            <a:normAutofit/>
          </a:bodyPr>
          <a:lstStyle/>
          <a:p>
            <a:pPr algn="ctr"/>
            <a:r>
              <a:rPr sz="4000" b="1" dirty="0" smtClean="0"/>
              <a:t>PROJETO MATERNIDADES</a:t>
            </a:r>
            <a:endParaRPr lang="pt-BR" sz="4000" b="1" dirty="0"/>
          </a:p>
        </p:txBody>
      </p:sp>
      <p:pic>
        <p:nvPicPr>
          <p:cNvPr id="1026" name="Picture 2" descr="C:\Users\Administrador\Pictures\IMG-20161207-WA004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r="12478"/>
          <a:stretch>
            <a:fillRect/>
          </a:stretch>
        </p:blipFill>
        <p:spPr bwMode="auto">
          <a:xfrm>
            <a:off x="7284933" y="3291195"/>
            <a:ext cx="3129192" cy="298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dor\Pictures\IMG-20161207-WA0041.jp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2" b="21892"/>
          <a:stretch>
            <a:fillRect/>
          </a:stretch>
        </p:blipFill>
        <p:spPr bwMode="auto">
          <a:xfrm>
            <a:off x="8911987" y="1068881"/>
            <a:ext cx="1979765" cy="19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dor\Pictures\IMG-20161207-WA00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682" y="1091819"/>
            <a:ext cx="1566170" cy="20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9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9" y="252412"/>
            <a:ext cx="5018694" cy="63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896100" y="3238500"/>
            <a:ext cx="40100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smtClean="0">
                <a:latin typeface="Arial Black" panose="020B0A04020102020204" pitchFamily="34" charset="0"/>
              </a:rPr>
              <a:t>Hospital Maternidade Interlagos</a:t>
            </a:r>
            <a:endParaRPr lang="pt-BR" sz="1500" b="1" dirty="0">
              <a:latin typeface="Arial Black" panose="020B0A040201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96100" y="3522463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 smtClean="0">
                <a:latin typeface="Arial Black" panose="020B0A04020102020204" pitchFamily="34" charset="0"/>
              </a:rPr>
              <a:t>Hospital Geral do Grajaú</a:t>
            </a:r>
            <a:endParaRPr lang="pt-BR" sz="15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583571"/>
            <a:ext cx="238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49" y="3255963"/>
            <a:ext cx="2381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CONTATO PELE A PELE </a:t>
            </a:r>
            <a:br>
              <a:rPr lang="pt-BR" dirty="0" smtClean="0"/>
            </a:br>
            <a:r>
              <a:rPr lang="pt-BR" dirty="0" smtClean="0"/>
              <a:t>INCENTIVO A AMAMENTAÇÃO (IHAC)</a:t>
            </a:r>
            <a:endParaRPr lang="pt-BR" dirty="0"/>
          </a:p>
        </p:txBody>
      </p:sp>
      <p:pic>
        <p:nvPicPr>
          <p:cNvPr id="9" name="Picture 4" descr="otavio augusto 1 (24)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67534" y="1699926"/>
            <a:ext cx="6098845" cy="4277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5" descr="rosian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0120">
            <a:off x="1862722" y="2132973"/>
            <a:ext cx="2177015" cy="3390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TRANSVERSALIDADE DO CUIDADO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800" b="1" dirty="0" smtClean="0"/>
              <a:t>VISITA AMPLIADA COM DIREITO AO ACOMPANHANTE</a:t>
            </a:r>
            <a:endParaRPr lang="pt-BR" sz="2800" b="1" dirty="0"/>
          </a:p>
        </p:txBody>
      </p:sp>
      <p:pic>
        <p:nvPicPr>
          <p:cNvPr id="2051" name="Picture 3" descr="C:\Users\CIH\Desktop\ACOMPANHANTE\IMG_20141210_134535909_HDR.jp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2" cstate="print"/>
          <a:srcRect l="28523" r="28523"/>
          <a:stretch>
            <a:fillRect/>
          </a:stretch>
        </p:blipFill>
        <p:spPr bwMode="auto">
          <a:xfrm rot="195460">
            <a:off x="3367682" y="2432457"/>
            <a:ext cx="2377440" cy="3108960"/>
          </a:xfrm>
          <a:prstGeom prst="rect">
            <a:avLst/>
          </a:prstGeom>
          <a:noFill/>
        </p:spPr>
      </p:pic>
      <p:pic>
        <p:nvPicPr>
          <p:cNvPr id="2052" name="Picture 4" descr="C:\Users\CIH\Desktop\ACOMPANHANTE\IMG_20141210_134647792_HDR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l="9691" r="9691"/>
          <a:stretch>
            <a:fillRect/>
          </a:stretch>
        </p:blipFill>
        <p:spPr bwMode="auto">
          <a:prstGeom prst="rect">
            <a:avLst/>
          </a:prstGeom>
          <a:noFill/>
        </p:spPr>
      </p:pic>
      <p:pic>
        <p:nvPicPr>
          <p:cNvPr id="2053" name="Picture 5" descr="C:\Users\CIH\Desktop\ACOMPANHANTE\acomp. pre parto 3.JPG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4" cstate="print"/>
          <a:srcRect l="28541" r="28541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34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TRANSVERSALIDADE DO CUIDADO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501593" y="5147045"/>
            <a:ext cx="4814978" cy="1478996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 smtClean="0"/>
              <a:t>VISITA AMPLIADA COM DIREITO AO ACOMPANHANTE</a:t>
            </a:r>
            <a:endParaRPr lang="pt-BR" sz="2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562" b="3562"/>
          <a:stretch>
            <a:fillRect/>
          </a:stretch>
        </p:blipFill>
        <p:spPr bwMode="auto">
          <a:xfrm>
            <a:off x="832449" y="2250832"/>
            <a:ext cx="4157720" cy="289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Administrador\Pictures\IMG-20161207-WA0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788" y="1460354"/>
            <a:ext cx="3454400" cy="193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4" cstate="print"/>
          <a:srcRect t="12754" b="12754"/>
          <a:stretch>
            <a:fillRect/>
          </a:stretch>
        </p:blipFill>
        <p:spPr bwMode="auto">
          <a:xfrm rot="448396">
            <a:off x="8102098" y="2371640"/>
            <a:ext cx="3679944" cy="26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343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37688" y="827088"/>
            <a:ext cx="4853636" cy="1143869"/>
          </a:xfrm>
        </p:spPr>
        <p:txBody>
          <a:bodyPr/>
          <a:lstStyle/>
          <a:p>
            <a:r>
              <a:rPr lang="pt-BR" dirty="0" smtClean="0"/>
              <a:t>TRABALHO EM REDE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383348" y="2209801"/>
            <a:ext cx="4429952" cy="34925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1700" b="1" dirty="0" smtClean="0"/>
              <a:t>FÓRUM DE HOSPITAIS DA REGIÃO SUL;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1700" b="1" dirty="0" smtClean="0"/>
              <a:t>COORDENADORIA REGIONAL SAÚDE REGIÃO SUL;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1700" b="1" dirty="0" smtClean="0"/>
              <a:t>FÓRUNS REGIONAIS – DRS1 / CARS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pt-BR" sz="1700" b="1" dirty="0" smtClean="0"/>
              <a:t>ENCONTROSS ATENÇÃO PRIMÁRIA;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lang="pt-BR" sz="1600" b="1" dirty="0" smtClean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lang="pt-BR" b="1" dirty="0"/>
          </a:p>
        </p:txBody>
      </p:sp>
      <p:pic>
        <p:nvPicPr>
          <p:cNvPr id="3" name="Espaço Reservado para Imagem 2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2" b="4092"/>
          <a:stretch>
            <a:fillRect/>
          </a:stretch>
        </p:blipFill>
        <p:spPr>
          <a:xfrm>
            <a:off x="5787267" y="995576"/>
            <a:ext cx="4830691" cy="2921000"/>
          </a:xfrm>
        </p:spPr>
      </p:pic>
      <p:pic>
        <p:nvPicPr>
          <p:cNvPr id="9218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3" cstate="print"/>
          <a:srcRect l="19982" r="19982"/>
          <a:stretch>
            <a:fillRect/>
          </a:stretch>
        </p:blipFill>
        <p:spPr bwMode="auto">
          <a:xfrm rot="20963971">
            <a:off x="5108712" y="3824440"/>
            <a:ext cx="265176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4" cstate="print"/>
          <a:srcRect l="11922" r="11922"/>
          <a:stretch>
            <a:fillRect/>
          </a:stretch>
        </p:blipFill>
        <p:spPr bwMode="auto">
          <a:xfrm rot="619206">
            <a:off x="8462345" y="3872372"/>
            <a:ext cx="3082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276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CIH\Desktop\DISSEMINANDO A INFORMAÇÃO\20161122_14593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936" b="2936"/>
          <a:stretch>
            <a:fillRect/>
          </a:stretch>
        </p:blipFill>
        <p:spPr bwMode="auto">
          <a:xfrm>
            <a:off x="5964071" y="643197"/>
            <a:ext cx="5825319" cy="3089466"/>
          </a:xfrm>
          <a:prstGeom prst="rect">
            <a:avLst/>
          </a:prstGeom>
          <a:noFill/>
        </p:spPr>
      </p:pic>
      <p:pic>
        <p:nvPicPr>
          <p:cNvPr id="5127" name="Picture 7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 cstate="print"/>
          <a:srcRect t="330" b="330"/>
          <a:stretch>
            <a:fillRect/>
          </a:stretch>
        </p:blipFill>
        <p:spPr bwMode="auto">
          <a:xfrm>
            <a:off x="401638" y="2149475"/>
            <a:ext cx="55626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dirty="0" smtClean="0"/>
              <a:t>GESTÃO PARTICIPATIVA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39700" y="5956247"/>
            <a:ext cx="12052300" cy="9541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pt-BR" sz="2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ASSISTÊNCIA COM </a:t>
            </a:r>
            <a:r>
              <a:rPr lang="pt-BR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SEGURANÇA, QUALIDADE E RESPEITO A0S   					VALORES</a:t>
            </a:r>
            <a:endParaRPr lang="pt-BR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2234" y="5131558"/>
            <a:ext cx="7900094" cy="903637"/>
          </a:xfrm>
        </p:spPr>
        <p:txBody>
          <a:bodyPr>
            <a:normAutofit/>
          </a:bodyPr>
          <a:lstStyle/>
          <a:p>
            <a:r>
              <a:rPr lang="pt-BR" dirty="0" smtClean="0"/>
              <a:t>VALORIZAÇÃO DO TRABALHADOR</a:t>
            </a:r>
            <a:endParaRPr lang="pt-BR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9" b="10749"/>
          <a:stretch>
            <a:fillRect/>
          </a:stretch>
        </p:blipFill>
        <p:spPr bwMode="auto">
          <a:xfrm>
            <a:off x="7763681" y="373778"/>
            <a:ext cx="2150609" cy="281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8227" y="2696165"/>
            <a:ext cx="1967906" cy="3031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E:\20160812_09140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 cstate="print"/>
          <a:srcRect t="13504" b="13504"/>
          <a:stretch>
            <a:fillRect/>
          </a:stretch>
        </p:blipFill>
        <p:spPr bwMode="auto">
          <a:xfrm rot="21233255">
            <a:off x="512164" y="620693"/>
            <a:ext cx="6512002" cy="2909947"/>
          </a:xfrm>
          <a:prstGeom prst="rect">
            <a:avLst/>
          </a:prstGeom>
          <a:noFill/>
        </p:spPr>
      </p:pic>
      <p:pic>
        <p:nvPicPr>
          <p:cNvPr id="6146" name="Picture 2" descr="C:\Users\CIH\Desktop\CAFÉ COM OS PAIS\20160812_091354.jpg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5" cstate="print"/>
          <a:srcRect l="12435" r="12435"/>
          <a:stretch>
            <a:fillRect/>
          </a:stretch>
        </p:blipFill>
        <p:spPr bwMode="auto">
          <a:xfrm>
            <a:off x="5137315" y="3087261"/>
            <a:ext cx="2649373" cy="1987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35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1" r="10791"/>
          <a:stretch>
            <a:fillRect/>
          </a:stretch>
        </p:blipFill>
        <p:spPr>
          <a:xfrm>
            <a:off x="5994400" y="469900"/>
            <a:ext cx="5486400" cy="3935802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06244" y="4676808"/>
            <a:ext cx="5180102" cy="1686464"/>
          </a:xfrm>
        </p:spPr>
        <p:txBody>
          <a:bodyPr>
            <a:normAutofit/>
          </a:bodyPr>
          <a:lstStyle/>
          <a:p>
            <a:pPr algn="ctr"/>
            <a:endParaRPr sz="3200" b="1" dirty="0" smtClean="0"/>
          </a:p>
          <a:p>
            <a:pPr algn="ctr"/>
            <a:r>
              <a:rPr sz="3200" b="1" dirty="0" smtClean="0"/>
              <a:t>TRABALHO </a:t>
            </a:r>
          </a:p>
          <a:p>
            <a:pPr algn="ctr"/>
            <a:r>
              <a:rPr sz="3200" b="1" dirty="0" smtClean="0"/>
              <a:t>COMPARTILHADO</a:t>
            </a:r>
            <a:endParaRPr lang="pt-BR" sz="3200" b="1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15"/>
          </p:nvPr>
        </p:nvSpPr>
        <p:spPr/>
        <p:txBody>
          <a:bodyPr>
            <a:noAutofit/>
          </a:bodyPr>
          <a:lstStyle/>
          <a:p>
            <a:r>
              <a:rPr lang="pt-BR" sz="2000" b="1" dirty="0" smtClean="0"/>
              <a:t>CGCSS</a:t>
            </a:r>
          </a:p>
          <a:p>
            <a:r>
              <a:rPr lang="pt-BR" sz="2000" b="1" dirty="0" smtClean="0"/>
              <a:t>NÚCLEO TÉCNICO DE HUMANIZAÇÃO</a:t>
            </a:r>
          </a:p>
          <a:p>
            <a:r>
              <a:rPr sz="2000" b="1" dirty="0" smtClean="0"/>
              <a:t>MATERNIDADE INTERLAGOS</a:t>
            </a:r>
          </a:p>
          <a:p>
            <a:r>
              <a:rPr sz="2000" b="1" dirty="0" smtClean="0"/>
              <a:t>HOSPITAL GERAL DE PEDREIRA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29248" y="278679"/>
            <a:ext cx="5439310" cy="10464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1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  <a:t>HOSPITAL E MATERNIDADE</a:t>
            </a:r>
          </a:p>
          <a:p>
            <a:pPr algn="ctr"/>
            <a:r>
              <a:rPr lang="pt-BR" sz="31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  <a:t> </a:t>
            </a:r>
            <a:r>
              <a:rPr lang="pt-BR" sz="31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  <a:t>SOFIA FELDMAN</a:t>
            </a:r>
            <a:endParaRPr lang="pt-BR" sz="31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pic>
        <p:nvPicPr>
          <p:cNvPr id="12" name="Espaço Reservado para 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16162"/>
          <a:stretch>
            <a:fillRect/>
          </a:stretch>
        </p:blipFill>
        <p:spPr>
          <a:xfrm rot="21198680">
            <a:off x="763540" y="2109609"/>
            <a:ext cx="4946362" cy="3013385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63500"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81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ço Reservado para Imagem 19"/>
          <p:cNvPicPr>
            <a:picLocks noGrp="1" noChangeAspect="1"/>
          </p:cNvPicPr>
          <p:nvPr>
            <p:ph type="pic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" b="2923"/>
          <a:stretch>
            <a:fillRect/>
          </a:stretch>
        </p:blipFill>
        <p:spPr>
          <a:xfrm>
            <a:off x="524502" y="2252287"/>
            <a:ext cx="5453579" cy="3118652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/>
              <a:t>CICLO DE VISITAS</a:t>
            </a:r>
            <a:endParaRPr lang="pt-BR" dirty="0"/>
          </a:p>
        </p:txBody>
      </p:sp>
      <p:sp>
        <p:nvSpPr>
          <p:cNvPr id="3" name="Espaço reservado de imagem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47412" y="4584019"/>
            <a:ext cx="5057400" cy="1067276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70000"/>
              </a:lnSpc>
            </a:pPr>
            <a:r>
              <a:rPr lang="pt-BR" b="1" dirty="0" smtClean="0">
                <a:latin typeface="Arial Black" panose="020B0A04020102020204" pitchFamily="34" charset="0"/>
              </a:rPr>
              <a:t>INSPIRAÇÃO PARA PROGRESSÃO DO CAMINHO NO MODELO DE ATENDIMENTO COM PROTAGONISMO DO USUÁRIO E COM COMPROMISSO DO SERVIÇO</a:t>
            </a:r>
            <a:r>
              <a:rPr lang="pt-BR" b="1" dirty="0" smtClean="0"/>
              <a:t>. </a:t>
            </a:r>
            <a:endParaRPr lang="pt-BR" b="1" dirty="0"/>
          </a:p>
        </p:txBody>
      </p:sp>
      <p:pic>
        <p:nvPicPr>
          <p:cNvPr id="1027" name="Picture 3" descr="C:\Users\daniela.suguimori\AppData\Local\Microsoft\Windows\Temporary Internet Files\Content.IE5\4GP08GQD\20161006_113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7412" y="329844"/>
            <a:ext cx="5530467" cy="3844887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109162" y="5994347"/>
            <a:ext cx="1194103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ASSISTÊNCIA COM SEGURANÇA, QUALIDADE E RESPEITO </a:t>
            </a:r>
            <a:r>
              <a:rPr lang="pt-BR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A0S</a:t>
            </a:r>
            <a:r>
              <a:rPr lang="pt-BR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		</a:t>
            </a:r>
            <a:r>
              <a:rPr lang="pt-BR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VALORES</a:t>
            </a:r>
            <a:endParaRPr lang="pt-BR" sz="2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94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smtClean="0"/>
              <a:t>DIFERENTES FORMAS DE SUPERAR DESAFIOS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5677469" y="3446687"/>
            <a:ext cx="6127844" cy="1218766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HOSPITAL GERAL DE SÃO MATEUS</a:t>
            </a:r>
          </a:p>
          <a:p>
            <a:r>
              <a:rPr sz="2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CASA ANGELA</a:t>
            </a:r>
            <a:endParaRPr lang="pt-BR" sz="2400" dirty="0">
              <a:solidFill>
                <a:srgbClr val="00B050"/>
              </a:solidFill>
            </a:endParaRPr>
          </a:p>
        </p:txBody>
      </p:sp>
      <p:sp>
        <p:nvSpPr>
          <p:cNvPr id="4" name="Espaço reservado de imagem 3"/>
          <p:cNvSpPr>
            <a:spLocks noGrp="1"/>
          </p:cNvSpPr>
          <p:nvPr>
            <p:ph type="pic" idx="14"/>
          </p:nvPr>
        </p:nvSpPr>
        <p:spPr/>
      </p:sp>
      <p:pic>
        <p:nvPicPr>
          <p:cNvPr id="2050" name="Picture 2" descr="C:\Users\daniela.suguimori\AppData\Local\Microsoft\Windows\Temporary Internet Files\Content.IE5\LAIN06MG\IMG-20161006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0276" y="355646"/>
            <a:ext cx="5604324" cy="2946353"/>
          </a:xfrm>
          <a:prstGeom prst="rect">
            <a:avLst/>
          </a:prstGeom>
          <a:noFill/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r="401"/>
          <a:stretch>
            <a:fillRect/>
          </a:stretch>
        </p:blipFill>
        <p:spPr>
          <a:xfrm>
            <a:off x="723900" y="1153757"/>
            <a:ext cx="4737321" cy="3813398"/>
          </a:xfrm>
        </p:spPr>
      </p:pic>
    </p:spTree>
    <p:extLst>
      <p:ext uri="{BB962C8B-B14F-4D97-AF65-F5344CB8AC3E}">
        <p14:creationId xmlns:p14="http://schemas.microsoft.com/office/powerpoint/2010/main" val="5473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Exibindo 20161130_095721_Richtone(HDR).jpg"/>
          <p:cNvSpPr>
            <a:spLocks noChangeAspect="1" noChangeArrowheads="1"/>
          </p:cNvSpPr>
          <p:nvPr/>
        </p:nvSpPr>
        <p:spPr bwMode="auto">
          <a:xfrm>
            <a:off x="155575" y="-3543300"/>
            <a:ext cx="9839325" cy="73818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440894" y="4992926"/>
            <a:ext cx="5243341" cy="1143869"/>
          </a:xfrm>
        </p:spPr>
        <p:txBody>
          <a:bodyPr/>
          <a:lstStyle/>
          <a:p>
            <a:pPr algn="ctr"/>
            <a:r>
              <a:rPr dirty="0" smtClean="0"/>
              <a:t>ENCONTROS MACRORREGIONAIS </a:t>
            </a:r>
            <a:endParaRPr lang="pt-BR" dirty="0"/>
          </a:p>
        </p:txBody>
      </p:sp>
      <p:pic>
        <p:nvPicPr>
          <p:cNvPr id="14340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8429" r="18429"/>
          <a:stretch>
            <a:fillRect/>
          </a:stretch>
        </p:blipFill>
        <p:spPr bwMode="auto">
          <a:xfrm>
            <a:off x="1117955" y="543754"/>
            <a:ext cx="4223982" cy="501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642" y="2451100"/>
            <a:ext cx="3461055" cy="2298357"/>
          </a:xfrm>
          <a:prstGeom prst="rect">
            <a:avLst/>
          </a:prstGeom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4" cstate="print"/>
          <a:srcRect l="12474" r="12474"/>
          <a:stretch>
            <a:fillRect/>
          </a:stretch>
        </p:blipFill>
        <p:spPr bwMode="auto">
          <a:xfrm>
            <a:off x="5509350" y="395037"/>
            <a:ext cx="3113950" cy="233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918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127" y="38100"/>
            <a:ext cx="5215873" cy="6819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95" y="327546"/>
            <a:ext cx="8039930" cy="613033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5773865" y="1201010"/>
            <a:ext cx="777590" cy="532260"/>
          </a:xfrm>
          <a:prstGeom prst="ellipse">
            <a:avLst/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bg1"/>
                </a:solidFill>
              </a:rPr>
              <a:t>PEH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 rot="20522529">
            <a:off x="4324510" y="2091867"/>
            <a:ext cx="1284833" cy="31699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NTH</a:t>
            </a:r>
            <a:endParaRPr lang="pt-BR" b="1" dirty="0">
              <a:solidFill>
                <a:schemeClr val="tx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51880" y="4548303"/>
            <a:ext cx="2055059" cy="392191"/>
          </a:xfrm>
          <a:prstGeom prst="rect">
            <a:avLst/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CORPO DIRETIVO</a:t>
            </a:r>
            <a:endParaRPr lang="pt-BR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Conector reto 7"/>
          <p:cNvCxnSpPr>
            <a:endCxn id="6" idx="0"/>
          </p:cNvCxnSpPr>
          <p:nvPr/>
        </p:nvCxnSpPr>
        <p:spPr>
          <a:xfrm>
            <a:off x="3248170" y="4107976"/>
            <a:ext cx="31240" cy="4403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e 12"/>
          <p:cNvSpPr/>
          <p:nvPr/>
        </p:nvSpPr>
        <p:spPr>
          <a:xfrm>
            <a:off x="4558354" y="4026452"/>
            <a:ext cx="680391" cy="518254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/>
              <a:t>AH</a:t>
            </a:r>
            <a:endParaRPr lang="pt-BR" sz="1600" b="1" dirty="0"/>
          </a:p>
        </p:txBody>
      </p:sp>
      <p:cxnSp>
        <p:nvCxnSpPr>
          <p:cNvPr id="15" name="Conector reto 14"/>
          <p:cNvCxnSpPr>
            <a:stCxn id="5" idx="1"/>
            <a:endCxn id="13" idx="1"/>
          </p:cNvCxnSpPr>
          <p:nvPr/>
        </p:nvCxnSpPr>
        <p:spPr>
          <a:xfrm>
            <a:off x="4355806" y="2448432"/>
            <a:ext cx="302189" cy="16539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3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t="9456" b="9456"/>
          <a:stretch>
            <a:fillRect/>
          </a:stretch>
        </p:blipFill>
        <p:spPr bwMode="auto">
          <a:xfrm>
            <a:off x="1454223" y="723900"/>
            <a:ext cx="9140701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310185" y="913967"/>
            <a:ext cx="8202306" cy="51695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57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7462" b="7462"/>
          <a:stretch>
            <a:fillRect/>
          </a:stretch>
        </p:blipFill>
        <p:spPr bwMode="auto">
          <a:xfrm>
            <a:off x="1653275" y="744834"/>
            <a:ext cx="8611894" cy="502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>
            <a:fillRect/>
          </a:stretch>
        </p:blipFill>
        <p:spPr>
          <a:xfrm>
            <a:off x="1473200" y="705786"/>
            <a:ext cx="8343900" cy="5274699"/>
          </a:xfrm>
        </p:spPr>
      </p:pic>
    </p:spTree>
    <p:extLst>
      <p:ext uri="{BB962C8B-B14F-4D97-AF65-F5344CB8AC3E}">
        <p14:creationId xmlns:p14="http://schemas.microsoft.com/office/powerpoint/2010/main" val="70499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3"/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1279643"/>
          </a:xfrm>
        </p:spPr>
        <p:txBody>
          <a:bodyPr>
            <a:noAutofit/>
          </a:bodyPr>
          <a:lstStyle/>
          <a:p>
            <a:r>
              <a:rPr lang="pt-BR" dirty="0" smtClean="0"/>
              <a:t>MISSÃO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idx="1"/>
          </p:nvPr>
        </p:nvSpPr>
        <p:spPr>
          <a:xfrm>
            <a:off x="1524000" y="2523845"/>
            <a:ext cx="9144000" cy="1655763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rgbClr val="92D050"/>
                </a:solidFill>
              </a:rPr>
              <a:t>“Prestar assistência à mulher na gravidez, parto, puerpério e ao recém nascido com humanização e responsabilidade social”.</a:t>
            </a:r>
            <a:endParaRPr lang="pt-BR" sz="3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5422" y="827088"/>
            <a:ext cx="5416414" cy="1143869"/>
          </a:xfrm>
        </p:spPr>
        <p:txBody>
          <a:bodyPr/>
          <a:lstStyle/>
          <a:p>
            <a:r>
              <a:rPr dirty="0" smtClean="0"/>
              <a:t>CAPACIDADE INSTALADA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465243" y="2489812"/>
            <a:ext cx="4314455" cy="2115239"/>
          </a:xfrm>
        </p:spPr>
        <p:txBody>
          <a:bodyPr>
            <a:normAutofit fontScale="55000" lnSpcReduction="20000"/>
          </a:bodyPr>
          <a:lstStyle/>
          <a:p>
            <a:r>
              <a:rPr sz="2900" b="1" dirty="0" smtClean="0">
                <a:latin typeface="Arial Black" panose="020B0A04020102020204" pitchFamily="34" charset="0"/>
              </a:rPr>
              <a:t>72 </a:t>
            </a:r>
            <a:r>
              <a:rPr lang="pt-BR" sz="2900" b="1" dirty="0" smtClean="0">
                <a:latin typeface="Arial Black" panose="020B0A04020102020204" pitchFamily="34" charset="0"/>
              </a:rPr>
              <a:t>LEITOS</a:t>
            </a:r>
            <a:r>
              <a:rPr sz="2900" b="1" dirty="0" smtClean="0">
                <a:latin typeface="Arial Black" panose="020B0A04020102020204" pitchFamily="34" charset="0"/>
              </a:rPr>
              <a:t>:</a:t>
            </a:r>
          </a:p>
          <a:p>
            <a:r>
              <a:rPr sz="2900" b="1" dirty="0" smtClean="0">
                <a:latin typeface="Arial Black" panose="020B0A04020102020204" pitchFamily="34" charset="0"/>
              </a:rPr>
              <a:t>36 </a:t>
            </a:r>
            <a:r>
              <a:rPr lang="pt-BR" sz="2900" b="1" dirty="0" smtClean="0">
                <a:latin typeface="Arial Black" panose="020B0A04020102020204" pitchFamily="34" charset="0"/>
              </a:rPr>
              <a:t>ALOJAMENTO CONJUNTO</a:t>
            </a:r>
            <a:endParaRPr sz="2900" b="1" dirty="0" smtClean="0">
              <a:latin typeface="Arial Black" panose="020B0A04020102020204" pitchFamily="34" charset="0"/>
            </a:endParaRPr>
          </a:p>
          <a:p>
            <a:r>
              <a:rPr sz="2900" b="1" dirty="0" smtClean="0">
                <a:latin typeface="Arial Black" panose="020B0A04020102020204" pitchFamily="34" charset="0"/>
              </a:rPr>
              <a:t>10 UTIN</a:t>
            </a:r>
          </a:p>
          <a:p>
            <a:r>
              <a:rPr sz="2900" b="1" dirty="0" smtClean="0">
                <a:latin typeface="Arial Black" panose="020B0A04020102020204" pitchFamily="34" charset="0"/>
              </a:rPr>
              <a:t>15 UCINCO</a:t>
            </a:r>
          </a:p>
          <a:p>
            <a:r>
              <a:rPr sz="2900" b="1" dirty="0" smtClean="0">
                <a:latin typeface="Arial Black" panose="020B0A04020102020204" pitchFamily="34" charset="0"/>
              </a:rPr>
              <a:t>03 UCINCA</a:t>
            </a:r>
          </a:p>
          <a:p>
            <a:r>
              <a:rPr sz="2900" b="1" dirty="0" smtClean="0">
                <a:latin typeface="Arial Black" panose="020B0A04020102020204" pitchFamily="34" charset="0"/>
              </a:rPr>
              <a:t>06 GAR</a:t>
            </a:r>
          </a:p>
          <a:p>
            <a:r>
              <a:rPr sz="2900" b="1" dirty="0" smtClean="0">
                <a:latin typeface="Arial Black" panose="020B0A04020102020204" pitchFamily="34" charset="0"/>
              </a:rPr>
              <a:t>02 UTI OBSTÉTRICA</a:t>
            </a:r>
          </a:p>
          <a:p>
            <a:endParaRPr lang="pt-BR" dirty="0">
              <a:latin typeface="Arial Black" panose="020B0A04020102020204" pitchFamily="34" charset="0"/>
            </a:endParaRPr>
          </a:p>
        </p:txBody>
      </p:sp>
      <p:pic>
        <p:nvPicPr>
          <p:cNvPr id="8" name="Picture 2" descr="C:\Users\Diretoria\Downloads\IMG_426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0" b="30"/>
          <a:stretch>
            <a:fillRect/>
          </a:stretch>
        </p:blipFill>
        <p:spPr bwMode="auto">
          <a:xfrm>
            <a:off x="5967417" y="533400"/>
            <a:ext cx="2651760" cy="2651760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4325" y="3480131"/>
            <a:ext cx="26511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4" cstate="print"/>
          <a:srcRect l="12448" r="12448"/>
          <a:stretch>
            <a:fillRect/>
          </a:stretch>
        </p:blipFill>
        <p:spPr bwMode="auto">
          <a:xfrm>
            <a:off x="4896449" y="3571240"/>
            <a:ext cx="265176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5" cstate="print"/>
          <a:srcRect l="12478" r="12478"/>
          <a:stretch>
            <a:fillRect/>
          </a:stretch>
        </p:blipFill>
        <p:spPr bwMode="auto">
          <a:xfrm>
            <a:off x="8901464" y="533400"/>
            <a:ext cx="265176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8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8122" y="827088"/>
            <a:ext cx="5416414" cy="1143869"/>
          </a:xfrm>
        </p:spPr>
        <p:txBody>
          <a:bodyPr>
            <a:normAutofit/>
          </a:bodyPr>
          <a:lstStyle/>
          <a:p>
            <a:r>
              <a:rPr dirty="0" smtClean="0"/>
              <a:t>CAPACIDADE INSTALADA</a:t>
            </a:r>
            <a:endParaRPr lang="pt-BR" dirty="0"/>
          </a:p>
        </p:txBody>
      </p:sp>
      <p:pic>
        <p:nvPicPr>
          <p:cNvPr id="13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30" b="30"/>
          <a:stretch>
            <a:fillRect/>
          </a:stretch>
        </p:blipFill>
        <p:spPr bwMode="auto">
          <a:xfrm>
            <a:off x="2333156" y="2132113"/>
            <a:ext cx="3978744" cy="397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Grp="1" noChangeAspect="1" noChangeArrowheads="1"/>
          </p:cNvPicPr>
          <p:nvPr>
            <p:ph type="pic" idx="14"/>
          </p:nvPr>
        </p:nvPicPr>
        <p:blipFill>
          <a:blip r:embed="rId3" cstate="print"/>
          <a:srcRect t="30" b="30"/>
          <a:stretch>
            <a:fillRect/>
          </a:stretch>
        </p:blipFill>
        <p:spPr bwMode="auto">
          <a:xfrm>
            <a:off x="6718300" y="2175064"/>
            <a:ext cx="3949700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8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8122" y="827088"/>
            <a:ext cx="5416414" cy="1143869"/>
          </a:xfrm>
        </p:spPr>
        <p:txBody>
          <a:bodyPr>
            <a:normAutofit/>
          </a:bodyPr>
          <a:lstStyle/>
          <a:p>
            <a:r>
              <a:rPr sz="2800" dirty="0" smtClean="0"/>
              <a:t>CAPACIDADE INSTALADA</a:t>
            </a:r>
            <a:endParaRPr lang="pt-BR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 cstate="print"/>
          <a:srcRect t="30" b="30"/>
          <a:stretch>
            <a:fillRect/>
          </a:stretch>
        </p:blipFill>
        <p:spPr bwMode="auto">
          <a:xfrm>
            <a:off x="8625097" y="886156"/>
            <a:ext cx="265176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Grp="1" noChangeAspect="1" noChangeArrowheads="1"/>
          </p:cNvPicPr>
          <p:nvPr>
            <p:ph type="pic" idx="15"/>
          </p:nvPr>
        </p:nvPicPr>
        <p:blipFill>
          <a:blip r:embed="rId3" cstate="print"/>
          <a:srcRect l="12478" r="12478"/>
          <a:stretch>
            <a:fillRect/>
          </a:stretch>
        </p:blipFill>
        <p:spPr bwMode="auto">
          <a:xfrm>
            <a:off x="8660164" y="3672840"/>
            <a:ext cx="2651760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 l="12478" r="12478"/>
          <a:stretch>
            <a:fillRect/>
          </a:stretch>
        </p:blipFill>
        <p:spPr bwMode="auto">
          <a:xfrm>
            <a:off x="2921000" y="2225640"/>
            <a:ext cx="42164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68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Álbum de giz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halkAlbum_postXML3.pptx" id="{4B1B33AC-D475-43EE-9959-F68875256E0C}" vid="{32F6FA73-6495-4188-A3B7-2BB501D7C209}"/>
    </a:ext>
  </a:extLst>
</a:theme>
</file>

<file path=ppt/theme/theme2.xml><?xml version="1.0" encoding="utf-8"?>
<a:theme xmlns:a="http://schemas.openxmlformats.org/drawingml/2006/main" name="Office Theme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alk Album">
      <a:dk1>
        <a:srgbClr val="000000"/>
      </a:dk1>
      <a:lt1>
        <a:sysClr val="window" lastClr="FFFFFF"/>
      </a:lt1>
      <a:dk2>
        <a:srgbClr val="454545"/>
      </a:dk2>
      <a:lt2>
        <a:srgbClr val="E6E6E6"/>
      </a:lt2>
      <a:accent1>
        <a:srgbClr val="A1F66D"/>
      </a:accent1>
      <a:accent2>
        <a:srgbClr val="FFCF54"/>
      </a:accent2>
      <a:accent3>
        <a:srgbClr val="35C9D8"/>
      </a:accent3>
      <a:accent4>
        <a:srgbClr val="F85934"/>
      </a:accent4>
      <a:accent5>
        <a:srgbClr val="DA75E5"/>
      </a:accent5>
      <a:accent6>
        <a:srgbClr val="FE8C2E"/>
      </a:accent6>
      <a:hlink>
        <a:srgbClr val="35C9D8"/>
      </a:hlink>
      <a:folHlink>
        <a:srgbClr val="BFBFBF"/>
      </a:folHlink>
    </a:clrScheme>
    <a:fontScheme name="Courier New">
      <a:majorFont>
        <a:latin typeface="Courier New"/>
        <a:ea typeface=""/>
        <a:cs typeface=""/>
      </a:majorFont>
      <a:minorFont>
        <a:latin typeface="Courier Ne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1D5F340F01F94FA2FD29A5E6DC872E" ma:contentTypeVersion="0" ma:contentTypeDescription="Create a new document." ma:contentTypeScope="" ma:versionID="f583bd66513a361a730282b6a794e35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841151cf538834e171094e4faaf2d7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926C5D-6CF9-43E0-BF0F-33D659257520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14DD748-0507-4B4F-9BB9-7A4440DEB6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71EBD0E-EF67-4B4D-A994-754F9F609F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Chalk_album</Template>
  <TotalTime>0</TotalTime>
  <Words>291</Words>
  <Application>Microsoft Office PowerPoint</Application>
  <PresentationFormat>Personalizar</PresentationFormat>
  <Paragraphs>86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Álbum de giz</vt:lpstr>
      <vt:lpstr>HOSPITAL  MATERNIDADE INTERLAGOS</vt:lpstr>
      <vt:lpstr>Apresentação do PowerPoint</vt:lpstr>
      <vt:lpstr>Apresentação do PowerPoint</vt:lpstr>
      <vt:lpstr>Apresentação do PowerPoint</vt:lpstr>
      <vt:lpstr>Apresentação do PowerPoint</vt:lpstr>
      <vt:lpstr>MISSÃO </vt:lpstr>
      <vt:lpstr>CAPACIDADE INSTALADA</vt:lpstr>
      <vt:lpstr>CAPACIDADE INSTALADA</vt:lpstr>
      <vt:lpstr>CAPACIDADE INSTALADA</vt:lpstr>
      <vt:lpstr>CAPACIDADE INSTALADA</vt:lpstr>
      <vt:lpstr>AMBULATÓRIO</vt:lpstr>
      <vt:lpstr>CONTINUIDADE DO CUIDADO </vt:lpstr>
      <vt:lpstr>HISTÓRICO PRODUÇÃO CUIDADO EM REDES </vt:lpstr>
      <vt:lpstr>AMBIÊNCIA</vt:lpstr>
      <vt:lpstr>CONSELHO GESTOR</vt:lpstr>
      <vt:lpstr> CENTRO INTEGRADO  DE HUMANIZAÇÃO (CIH) IMPLANTADO DESDE 2012 </vt:lpstr>
      <vt:lpstr>CAHAG (Comitê de Acolhimento e Humanização da Assistência e da Gestão)</vt:lpstr>
      <vt:lpstr>TRANSFORMAÇÃO NO CONCEITO DO CUIDADO</vt:lpstr>
      <vt:lpstr>TRANSFORMAÇÃO NO CONCEITO DO CUIDADO</vt:lpstr>
      <vt:lpstr>CONTATO PELE A PELE  INCENTIVO A AMAMENTAÇÃO (IHAC)</vt:lpstr>
      <vt:lpstr>TRANSVERSALIDADE DO CUIDADO</vt:lpstr>
      <vt:lpstr>TRANSVERSALIDADE DO CUIDADO</vt:lpstr>
      <vt:lpstr>TRABALHO EM REDE </vt:lpstr>
      <vt:lpstr>GESTÃO PARTICIPATIVA</vt:lpstr>
      <vt:lpstr>VALORIZAÇÃO DO TRABALHADOR</vt:lpstr>
      <vt:lpstr>Apresentação do PowerPoint</vt:lpstr>
      <vt:lpstr>CICLO DE VISITAS</vt:lpstr>
      <vt:lpstr>DIFERENTES FORMAS DE SUPERAR DESAFIOS</vt:lpstr>
      <vt:lpstr>ENCONTROS MACRORREGIONAIS 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2013-07-12T19:21:26Z</dcterms:created>
  <dcterms:modified xsi:type="dcterms:W3CDTF">2017-02-08T14:49:35Z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</Properties>
</file>