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592" r:id="rId3"/>
    <p:sldId id="593" r:id="rId4"/>
    <p:sldId id="635" r:id="rId5"/>
    <p:sldId id="612" r:id="rId6"/>
    <p:sldId id="638" r:id="rId7"/>
    <p:sldId id="681" r:id="rId8"/>
    <p:sldId id="7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DE04E8-22F5-7CE0-A193-09013D8E6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70E7E-F09F-234D-AD41-0080E1228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1999" y="5301208"/>
            <a:ext cx="6120000" cy="892552"/>
          </a:xfrm>
          <a:prstGeom prst="rect">
            <a:avLst/>
          </a:prstGeom>
        </p:spPr>
        <p:txBody>
          <a:bodyPr vert="horz" wrap="square" anchor="b" anchorCtr="0">
            <a:normAutofit/>
          </a:bodyPr>
          <a:lstStyle>
            <a:lvl1pPr algn="ctr">
              <a:buNone/>
              <a:defRPr sz="26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aplicado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no </a:t>
            </a:r>
            <a:r>
              <a:rPr lang="en-US" dirty="0" err="1"/>
              <a:t>máximo</a:t>
            </a:r>
            <a:r>
              <a:rPr lang="en-US" dirty="0"/>
              <a:t>,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linhas</a:t>
            </a:r>
            <a:r>
              <a:rPr lang="en-US" dirty="0"/>
              <a:t> – 26 </a:t>
            </a:r>
            <a:r>
              <a:rPr lang="en-US" dirty="0" err="1"/>
              <a:t>pt</a:t>
            </a:r>
            <a:r>
              <a:rPr lang="en-US" dirty="0"/>
              <a:t> – Calibri Bold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89811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228859"/>
            <a:ext cx="6707292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96752"/>
            <a:ext cx="8618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251520" y="6425952"/>
            <a:ext cx="8618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7812360" y="116636"/>
            <a:ext cx="1224136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68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3A187-E3F7-EE48-8143-FF2345BB8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BR" sz="1600" dirty="0"/>
              <a:t>NÚCLEO ESTADUAL VIVA</a:t>
            </a:r>
          </a:p>
          <a:p>
            <a:r>
              <a:rPr lang="pt-BR" sz="1600" dirty="0"/>
              <a:t>COORDENAÇÃO ESTADUAL DE VIGILÂNCIA EPIDEMIOLÓGICA DE DANT</a:t>
            </a:r>
          </a:p>
          <a:p>
            <a:r>
              <a:rPr lang="pt-BR" sz="1600" dirty="0"/>
              <a:t>Oficina Indicadores Plano DANT</a:t>
            </a:r>
          </a:p>
          <a:p>
            <a:r>
              <a:rPr lang="pt-BR" sz="1600" dirty="0"/>
              <a:t>Unidade 1- Parte 1</a:t>
            </a: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B48650E8-D5C6-988D-952E-3DAEBE2D5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44"/>
    </mc:Choice>
    <mc:Fallback xmlns="">
      <p:transition spd="slow" advTm="24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F3589-B4A0-0E4D-A1D7-666061745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188640"/>
            <a:ext cx="6707292" cy="820935"/>
          </a:xfrm>
        </p:spPr>
        <p:txBody>
          <a:bodyPr>
            <a:normAutofit/>
          </a:bodyPr>
          <a:lstStyle/>
          <a:p>
            <a:pPr algn="ctr"/>
            <a:r>
              <a:rPr lang="pt-BR" sz="2000" dirty="0"/>
              <a:t>NÚCLEO VIVA</a:t>
            </a:r>
          </a:p>
          <a:p>
            <a:pPr algn="ctr"/>
            <a:r>
              <a:rPr lang="pt-BR" sz="2000" dirty="0"/>
              <a:t>OFICINA DE INDICADORES- PLANO DANT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84592"/>
            <a:ext cx="36671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1189201"/>
            <a:ext cx="288032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Diretrizes Norteadoras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202697" cy="148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F6AF8A33-D48E-7895-844D-E5E0A72BEF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3"/>
    </mc:Choice>
    <mc:Fallback xmlns="">
      <p:transition spd="slow" advTm="28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F3589-B4A0-0E4D-A1D7-666061745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188640"/>
            <a:ext cx="6707292" cy="820935"/>
          </a:xfrm>
        </p:spPr>
        <p:txBody>
          <a:bodyPr>
            <a:normAutofit/>
          </a:bodyPr>
          <a:lstStyle/>
          <a:p>
            <a:pPr algn="ctr"/>
            <a:r>
              <a:rPr lang="pt-BR" sz="2000" dirty="0"/>
              <a:t>NÚCLEO VIVA</a:t>
            </a:r>
          </a:p>
          <a:p>
            <a:pPr algn="ctr"/>
            <a:r>
              <a:rPr lang="pt-BR" sz="2000" dirty="0"/>
              <a:t>OFICINA DE INDICADORES- PLANO DANT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242044" cy="162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67744" y="2636912"/>
            <a:ext cx="576064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PANORAMA DE MORTALIDADE POR VIOLÊNCIAS - BRASIL</a:t>
            </a: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522B8DB5-0B7F-D3C1-72BC-5B1140C75F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0"/>
    </mc:Choice>
    <mc:Fallback xmlns="">
      <p:transition spd="slow" advTm="9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F3589-B4A0-0E4D-A1D7-666061745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188640"/>
            <a:ext cx="6707292" cy="820935"/>
          </a:xfrm>
        </p:spPr>
        <p:txBody>
          <a:bodyPr>
            <a:normAutofit/>
          </a:bodyPr>
          <a:lstStyle/>
          <a:p>
            <a:pPr algn="ctr"/>
            <a:r>
              <a:rPr lang="pt-BR" sz="2000" dirty="0"/>
              <a:t>NÚCLEO VIVA</a:t>
            </a:r>
          </a:p>
          <a:p>
            <a:pPr algn="ctr"/>
            <a:r>
              <a:rPr lang="pt-BR" sz="2000" dirty="0"/>
              <a:t>OFICINA DE INDICADORES- PLANO DANT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6837"/>
            <a:ext cx="76390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3B7A30-EF57-F7AD-1CBC-D9321B02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0" y="178910"/>
            <a:ext cx="1049084" cy="137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7956D670-AF11-855F-3A94-1A3B5A1DE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00"/>
    </mc:Choice>
    <mc:Fallback xmlns="">
      <p:transition spd="slow" advTm="27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242044" cy="162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116632"/>
            <a:ext cx="73448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32684"/>
            <a:ext cx="4392488" cy="584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83FBD1BF-4961-35EF-C5B1-C98DF28AA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0"/>
    </mc:Choice>
    <mc:Fallback xmlns="">
      <p:transition spd="slow" advTm="16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50B6D14-8247-BB2A-E6F2-0883B19FA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81" y="1976437"/>
            <a:ext cx="7353300" cy="29051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60B71F-B104-3CE5-E815-96D8FA82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1937"/>
            <a:ext cx="1242044" cy="162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2D8BBC5B-6954-AE88-82BC-B2B15C76A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0"/>
    </mc:Choice>
    <mc:Fallback xmlns="">
      <p:transition spd="slow" advTm="2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539552" y="188640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60B71F-B104-3CE5-E815-96D8FA82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7363"/>
            <a:ext cx="1242044" cy="162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0058DB7-4D0E-7075-2855-993AAA3A2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105990"/>
            <a:ext cx="7504172" cy="10305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C145140-3490-F0F3-2314-A430D350C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136544"/>
            <a:ext cx="7504172" cy="1017265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AF0087CB-CA9D-0F19-98F2-AE83BA989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79"/>
    </mc:Choice>
    <mc:Fallback xmlns="">
      <p:transition spd="slow" advTm="22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1340768"/>
            <a:ext cx="4200215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1000" b="1" dirty="0">
                <a:solidFill>
                  <a:prstClr val="white"/>
                </a:solidFill>
              </a:rPr>
              <a:t>Número de notificações segundo faixa etária, por ano, ESP, 2011 a 2020</a:t>
            </a: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97FD0392-B3A1-0572-E8B7-08A967AB7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7"/>
    </mc:Choice>
    <mc:Fallback xmlns="">
      <p:transition spd="slow" advTm="7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b">
        <a:spAutoFit/>
      </a:bodyPr>
      <a:lstStyle>
        <a:defPPr algn="l">
          <a:lnSpc>
            <a:spcPct val="100000"/>
          </a:lnSpc>
          <a:defRPr sz="3000" b="1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89</Words>
  <Application>Microsoft Office PowerPoint</Application>
  <PresentationFormat>Apresentação na tela (4:3)</PresentationFormat>
  <Paragraphs>18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Carolina Vita Nunes</dc:creator>
  <cp:lastModifiedBy>Maria Carolina Vita Nunes</cp:lastModifiedBy>
  <cp:revision>63</cp:revision>
  <dcterms:created xsi:type="dcterms:W3CDTF">2022-10-05T16:19:44Z</dcterms:created>
  <dcterms:modified xsi:type="dcterms:W3CDTF">2023-04-20T14:23:26Z</dcterms:modified>
</cp:coreProperties>
</file>