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4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71" r:id="rId16"/>
    <p:sldId id="272" r:id="rId17"/>
    <p:sldId id="279" r:id="rId18"/>
    <p:sldId id="270" r:id="rId19"/>
    <p:sldId id="274" r:id="rId20"/>
    <p:sldId id="269" r:id="rId21"/>
    <p:sldId id="273" r:id="rId22"/>
    <p:sldId id="281" r:id="rId23"/>
    <p:sldId id="283" r:id="rId24"/>
    <p:sldId id="277" r:id="rId25"/>
    <p:sldId id="275" r:id="rId26"/>
    <p:sldId id="280" r:id="rId27"/>
    <p:sldId id="278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09C30-EE30-4262-9363-B1EECC873DC1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7BBC0A8A-C335-4A95-83A5-472AACA629D5}">
      <dgm:prSet phldrT="[Texto]"/>
      <dgm:spPr/>
      <dgm:t>
        <a:bodyPr/>
        <a:lstStyle/>
        <a:p>
          <a:r>
            <a:rPr lang="pt-BR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Assistência ao Diagnóstico</a:t>
          </a:r>
          <a:endParaRPr lang="pt-BR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gm:t>
    </dgm:pt>
    <dgm:pt modelId="{3D0CC6D3-4C4E-47C3-9483-19010366253C}" type="parTrans" cxnId="{5AB0E8F4-628B-42A8-8EC9-A47034E4DD0F}">
      <dgm:prSet/>
      <dgm:spPr/>
      <dgm:t>
        <a:bodyPr/>
        <a:lstStyle/>
        <a:p>
          <a:endParaRPr lang="pt-BR"/>
        </a:p>
      </dgm:t>
    </dgm:pt>
    <dgm:pt modelId="{28893759-0C86-487F-8C97-82BC2FB287C6}" type="sibTrans" cxnId="{5AB0E8F4-628B-42A8-8EC9-A47034E4DD0F}">
      <dgm:prSet/>
      <dgm:spPr/>
      <dgm:t>
        <a:bodyPr/>
        <a:lstStyle/>
        <a:p>
          <a:endParaRPr lang="pt-BR"/>
        </a:p>
      </dgm:t>
    </dgm:pt>
    <dgm:pt modelId="{B7B1DE94-E5CD-42C6-A04F-232A40ABEB41}">
      <dgm:prSet phldrT="[Texto]"/>
      <dgm:spPr/>
      <dgm:t>
        <a:bodyPr/>
        <a:lstStyle/>
        <a:p>
          <a:r>
            <a:rPr lang="pt-BR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Assistência ao Tratamento</a:t>
          </a:r>
          <a:endParaRPr lang="pt-BR" dirty="0">
            <a:latin typeface="Arial Black" panose="020B0A04020102020204" pitchFamily="34" charset="0"/>
          </a:endParaRPr>
        </a:p>
      </dgm:t>
    </dgm:pt>
    <dgm:pt modelId="{34E09649-1793-4E11-97B8-28A06EF9A30C}" type="parTrans" cxnId="{5027F7F3-6660-4DC4-85F6-8BAD267A6925}">
      <dgm:prSet/>
      <dgm:spPr/>
      <dgm:t>
        <a:bodyPr/>
        <a:lstStyle/>
        <a:p>
          <a:endParaRPr lang="pt-BR"/>
        </a:p>
      </dgm:t>
    </dgm:pt>
    <dgm:pt modelId="{503E9BF0-D7B9-4088-996F-49F775E5E74C}" type="sibTrans" cxnId="{5027F7F3-6660-4DC4-85F6-8BAD267A6925}">
      <dgm:prSet/>
      <dgm:spPr/>
      <dgm:t>
        <a:bodyPr/>
        <a:lstStyle/>
        <a:p>
          <a:endParaRPr lang="pt-BR"/>
        </a:p>
      </dgm:t>
    </dgm:pt>
    <dgm:pt modelId="{0CEB74C6-7CB5-4A52-9BD0-6ECCC65F89C3}">
      <dgm:prSet phldrT="[Texto]"/>
      <dgm:spPr/>
      <dgm:t>
        <a:bodyPr/>
        <a:lstStyle/>
        <a:p>
          <a:r>
            <a:rPr lang="pt-BR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Reabilitação</a:t>
          </a:r>
          <a:endParaRPr lang="pt-BR" dirty="0"/>
        </a:p>
      </dgm:t>
    </dgm:pt>
    <dgm:pt modelId="{001A4840-64F8-47ED-84E3-C55A65427B76}" type="parTrans" cxnId="{0A5294AE-6DEF-4A93-9426-05D032A36F9F}">
      <dgm:prSet/>
      <dgm:spPr/>
      <dgm:t>
        <a:bodyPr/>
        <a:lstStyle/>
        <a:p>
          <a:endParaRPr lang="pt-BR"/>
        </a:p>
      </dgm:t>
    </dgm:pt>
    <dgm:pt modelId="{3D9025A5-FECF-46A9-8FD6-49DA10147B6D}" type="sibTrans" cxnId="{0A5294AE-6DEF-4A93-9426-05D032A36F9F}">
      <dgm:prSet/>
      <dgm:spPr/>
      <dgm:t>
        <a:bodyPr/>
        <a:lstStyle/>
        <a:p>
          <a:endParaRPr lang="pt-BR"/>
        </a:p>
      </dgm:t>
    </dgm:pt>
    <dgm:pt modelId="{D46F94F8-BF7A-443D-9FFA-D7CF1AB51868}">
      <dgm:prSet phldrT="[Texto]"/>
      <dgm:spPr/>
      <dgm:t>
        <a:bodyPr/>
        <a:lstStyle/>
        <a:p>
          <a:r>
            <a:rPr lang="pt-BR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Acolhimento Institucional</a:t>
          </a:r>
          <a:endParaRPr lang="pt-BR" dirty="0"/>
        </a:p>
      </dgm:t>
    </dgm:pt>
    <dgm:pt modelId="{E0C34AA6-1EDC-4352-BEAB-42AED905E8CD}" type="parTrans" cxnId="{DE536FF0-A439-4861-B6B4-96B5D6ADDD03}">
      <dgm:prSet/>
      <dgm:spPr/>
      <dgm:t>
        <a:bodyPr/>
        <a:lstStyle/>
        <a:p>
          <a:endParaRPr lang="pt-BR"/>
        </a:p>
      </dgm:t>
    </dgm:pt>
    <dgm:pt modelId="{7BAA007D-6216-4AC2-BBDB-3F79AC6D4F3B}" type="sibTrans" cxnId="{DE536FF0-A439-4861-B6B4-96B5D6ADDD03}">
      <dgm:prSet/>
      <dgm:spPr/>
      <dgm:t>
        <a:bodyPr/>
        <a:lstStyle/>
        <a:p>
          <a:endParaRPr lang="pt-BR"/>
        </a:p>
      </dgm:t>
    </dgm:pt>
    <dgm:pt modelId="{9F2CBAE6-A9EB-443D-9161-C274A06CB189}">
      <dgm:prSet phldrT="[Texto]"/>
      <dgm:spPr/>
      <dgm:t>
        <a:bodyPr/>
        <a:lstStyle/>
        <a:p>
          <a:r>
            <a:rPr lang="pt-BR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Prevenção</a:t>
          </a:r>
          <a:endParaRPr lang="pt-BR" dirty="0"/>
        </a:p>
      </dgm:t>
    </dgm:pt>
    <dgm:pt modelId="{4895D5B4-B027-4CE4-8CE5-6C105CF7F344}" type="parTrans" cxnId="{C7F9358F-232C-4C2B-B60A-E569331947D3}">
      <dgm:prSet/>
      <dgm:spPr/>
      <dgm:t>
        <a:bodyPr/>
        <a:lstStyle/>
        <a:p>
          <a:endParaRPr lang="pt-BR"/>
        </a:p>
      </dgm:t>
    </dgm:pt>
    <dgm:pt modelId="{B13E2E82-9458-44BB-9119-C022F870DA96}" type="sibTrans" cxnId="{C7F9358F-232C-4C2B-B60A-E569331947D3}">
      <dgm:prSet/>
      <dgm:spPr/>
      <dgm:t>
        <a:bodyPr/>
        <a:lstStyle/>
        <a:p>
          <a:endParaRPr lang="pt-BR"/>
        </a:p>
      </dgm:t>
    </dgm:pt>
    <dgm:pt modelId="{56B52EC1-F2EE-4BCC-B84F-624512E94278}" type="pres">
      <dgm:prSet presAssocID="{FEC09C30-EE30-4262-9363-B1EECC873DC1}" presName="cycle" presStyleCnt="0">
        <dgm:presLayoutVars>
          <dgm:dir/>
          <dgm:resizeHandles val="exact"/>
        </dgm:presLayoutVars>
      </dgm:prSet>
      <dgm:spPr/>
    </dgm:pt>
    <dgm:pt modelId="{948FD227-FFF0-4448-9562-A327037BCAC3}" type="pres">
      <dgm:prSet presAssocID="{7BBC0A8A-C335-4A95-83A5-472AACA629D5}" presName="node" presStyleLbl="node1" presStyleIdx="0" presStyleCnt="5">
        <dgm:presLayoutVars>
          <dgm:bulletEnabled val="1"/>
        </dgm:presLayoutVars>
      </dgm:prSet>
      <dgm:spPr/>
    </dgm:pt>
    <dgm:pt modelId="{53A9B4A2-9D1E-4CF6-8A0A-A4B3607A24AB}" type="pres">
      <dgm:prSet presAssocID="{7BBC0A8A-C335-4A95-83A5-472AACA629D5}" presName="spNode" presStyleCnt="0"/>
      <dgm:spPr/>
    </dgm:pt>
    <dgm:pt modelId="{76093C3A-2D3D-4829-95D3-527727BE216E}" type="pres">
      <dgm:prSet presAssocID="{28893759-0C86-487F-8C97-82BC2FB287C6}" presName="sibTrans" presStyleLbl="sibTrans1D1" presStyleIdx="0" presStyleCnt="5"/>
      <dgm:spPr/>
    </dgm:pt>
    <dgm:pt modelId="{9E2CB2F2-BD65-4FC4-8D36-88C87FAF6C49}" type="pres">
      <dgm:prSet presAssocID="{B7B1DE94-E5CD-42C6-A04F-232A40ABEB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4BA967-C069-4F30-B706-2F1B34AEFBB5}" type="pres">
      <dgm:prSet presAssocID="{B7B1DE94-E5CD-42C6-A04F-232A40ABEB41}" presName="spNode" presStyleCnt="0"/>
      <dgm:spPr/>
    </dgm:pt>
    <dgm:pt modelId="{18C12630-1CC7-41FB-9B94-7AF23EEE129C}" type="pres">
      <dgm:prSet presAssocID="{503E9BF0-D7B9-4088-996F-49F775E5E74C}" presName="sibTrans" presStyleLbl="sibTrans1D1" presStyleIdx="1" presStyleCnt="5"/>
      <dgm:spPr/>
    </dgm:pt>
    <dgm:pt modelId="{C79722A0-C35B-46E0-8365-B926CFA843D9}" type="pres">
      <dgm:prSet presAssocID="{0CEB74C6-7CB5-4A52-9BD0-6ECCC65F89C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01F071-802F-4E7A-A8FD-2C61F8D4D2F3}" type="pres">
      <dgm:prSet presAssocID="{0CEB74C6-7CB5-4A52-9BD0-6ECCC65F89C3}" presName="spNode" presStyleCnt="0"/>
      <dgm:spPr/>
    </dgm:pt>
    <dgm:pt modelId="{95E4D38E-69C5-4250-8271-3BAB66DFFB78}" type="pres">
      <dgm:prSet presAssocID="{3D9025A5-FECF-46A9-8FD6-49DA10147B6D}" presName="sibTrans" presStyleLbl="sibTrans1D1" presStyleIdx="2" presStyleCnt="5"/>
      <dgm:spPr/>
    </dgm:pt>
    <dgm:pt modelId="{3A5C6C43-C6C9-4F24-93AB-A5383EE0AB2E}" type="pres">
      <dgm:prSet presAssocID="{D46F94F8-BF7A-443D-9FFA-D7CF1AB518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1860485-2C34-4416-913C-8914541243E4}" type="pres">
      <dgm:prSet presAssocID="{D46F94F8-BF7A-443D-9FFA-D7CF1AB51868}" presName="spNode" presStyleCnt="0"/>
      <dgm:spPr/>
    </dgm:pt>
    <dgm:pt modelId="{FD9B5201-6823-49F5-B179-760C8DB25386}" type="pres">
      <dgm:prSet presAssocID="{7BAA007D-6216-4AC2-BBDB-3F79AC6D4F3B}" presName="sibTrans" presStyleLbl="sibTrans1D1" presStyleIdx="3" presStyleCnt="5"/>
      <dgm:spPr/>
    </dgm:pt>
    <dgm:pt modelId="{AC57F7F5-24F5-4CEF-B1DD-65A8D0FEF775}" type="pres">
      <dgm:prSet presAssocID="{9F2CBAE6-A9EB-443D-9161-C274A06CB18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4996504-855F-4D54-B5F9-B20AA2676CF5}" type="pres">
      <dgm:prSet presAssocID="{9F2CBAE6-A9EB-443D-9161-C274A06CB189}" presName="spNode" presStyleCnt="0"/>
      <dgm:spPr/>
    </dgm:pt>
    <dgm:pt modelId="{A0A002E6-38D2-40D6-A1A0-E69B0CBA9538}" type="pres">
      <dgm:prSet presAssocID="{B13E2E82-9458-44BB-9119-C022F870DA96}" presName="sibTrans" presStyleLbl="sibTrans1D1" presStyleIdx="4" presStyleCnt="5"/>
      <dgm:spPr/>
    </dgm:pt>
  </dgm:ptLst>
  <dgm:cxnLst>
    <dgm:cxn modelId="{C7F9358F-232C-4C2B-B60A-E569331947D3}" srcId="{FEC09C30-EE30-4262-9363-B1EECC873DC1}" destId="{9F2CBAE6-A9EB-443D-9161-C274A06CB189}" srcOrd="4" destOrd="0" parTransId="{4895D5B4-B027-4CE4-8CE5-6C105CF7F344}" sibTransId="{B13E2E82-9458-44BB-9119-C022F870DA96}"/>
    <dgm:cxn modelId="{154AE2F4-5B9E-4DF3-9CF8-7E31CE69B45F}" type="presOf" srcId="{28893759-0C86-487F-8C97-82BC2FB287C6}" destId="{76093C3A-2D3D-4829-95D3-527727BE216E}" srcOrd="0" destOrd="0" presId="urn:microsoft.com/office/officeart/2005/8/layout/cycle6"/>
    <dgm:cxn modelId="{CED38DEA-C88C-4F4E-9A5F-D59EEBCAC456}" type="presOf" srcId="{9F2CBAE6-A9EB-443D-9161-C274A06CB189}" destId="{AC57F7F5-24F5-4CEF-B1DD-65A8D0FEF775}" srcOrd="0" destOrd="0" presId="urn:microsoft.com/office/officeart/2005/8/layout/cycle6"/>
    <dgm:cxn modelId="{807E6760-44F6-43D6-99CA-0D480433EBAC}" type="presOf" srcId="{0CEB74C6-7CB5-4A52-9BD0-6ECCC65F89C3}" destId="{C79722A0-C35B-46E0-8365-B926CFA843D9}" srcOrd="0" destOrd="0" presId="urn:microsoft.com/office/officeart/2005/8/layout/cycle6"/>
    <dgm:cxn modelId="{D46C91ED-01FB-4476-8F70-B8511051813C}" type="presOf" srcId="{7BBC0A8A-C335-4A95-83A5-472AACA629D5}" destId="{948FD227-FFF0-4448-9562-A327037BCAC3}" srcOrd="0" destOrd="0" presId="urn:microsoft.com/office/officeart/2005/8/layout/cycle6"/>
    <dgm:cxn modelId="{D0F1B229-EA78-425A-BB5C-94889F42E5B5}" type="presOf" srcId="{7BAA007D-6216-4AC2-BBDB-3F79AC6D4F3B}" destId="{FD9B5201-6823-49F5-B179-760C8DB25386}" srcOrd="0" destOrd="0" presId="urn:microsoft.com/office/officeart/2005/8/layout/cycle6"/>
    <dgm:cxn modelId="{5AB0E8F4-628B-42A8-8EC9-A47034E4DD0F}" srcId="{FEC09C30-EE30-4262-9363-B1EECC873DC1}" destId="{7BBC0A8A-C335-4A95-83A5-472AACA629D5}" srcOrd="0" destOrd="0" parTransId="{3D0CC6D3-4C4E-47C3-9483-19010366253C}" sibTransId="{28893759-0C86-487F-8C97-82BC2FB287C6}"/>
    <dgm:cxn modelId="{9F7CF14E-4C81-4409-BE99-170061F7FFDD}" type="presOf" srcId="{B7B1DE94-E5CD-42C6-A04F-232A40ABEB41}" destId="{9E2CB2F2-BD65-4FC4-8D36-88C87FAF6C49}" srcOrd="0" destOrd="0" presId="urn:microsoft.com/office/officeart/2005/8/layout/cycle6"/>
    <dgm:cxn modelId="{704B0A51-0E66-4C32-AFB1-16391B798702}" type="presOf" srcId="{3D9025A5-FECF-46A9-8FD6-49DA10147B6D}" destId="{95E4D38E-69C5-4250-8271-3BAB66DFFB78}" srcOrd="0" destOrd="0" presId="urn:microsoft.com/office/officeart/2005/8/layout/cycle6"/>
    <dgm:cxn modelId="{EB872AF8-42D8-47DD-9781-03FCCD23A97A}" type="presOf" srcId="{D46F94F8-BF7A-443D-9FFA-D7CF1AB51868}" destId="{3A5C6C43-C6C9-4F24-93AB-A5383EE0AB2E}" srcOrd="0" destOrd="0" presId="urn:microsoft.com/office/officeart/2005/8/layout/cycle6"/>
    <dgm:cxn modelId="{49F8C30C-904C-45C5-BE4D-14677FD316D3}" type="presOf" srcId="{B13E2E82-9458-44BB-9119-C022F870DA96}" destId="{A0A002E6-38D2-40D6-A1A0-E69B0CBA9538}" srcOrd="0" destOrd="0" presId="urn:microsoft.com/office/officeart/2005/8/layout/cycle6"/>
    <dgm:cxn modelId="{50FE08EA-F4E9-4251-B757-3E491D84819D}" type="presOf" srcId="{FEC09C30-EE30-4262-9363-B1EECC873DC1}" destId="{56B52EC1-F2EE-4BCC-B84F-624512E94278}" srcOrd="0" destOrd="0" presId="urn:microsoft.com/office/officeart/2005/8/layout/cycle6"/>
    <dgm:cxn modelId="{DE536FF0-A439-4861-B6B4-96B5D6ADDD03}" srcId="{FEC09C30-EE30-4262-9363-B1EECC873DC1}" destId="{D46F94F8-BF7A-443D-9FFA-D7CF1AB51868}" srcOrd="3" destOrd="0" parTransId="{E0C34AA6-1EDC-4352-BEAB-42AED905E8CD}" sibTransId="{7BAA007D-6216-4AC2-BBDB-3F79AC6D4F3B}"/>
    <dgm:cxn modelId="{E2EC4430-200B-4E36-9D06-185D02605253}" type="presOf" srcId="{503E9BF0-D7B9-4088-996F-49F775E5E74C}" destId="{18C12630-1CC7-41FB-9B94-7AF23EEE129C}" srcOrd="0" destOrd="0" presId="urn:microsoft.com/office/officeart/2005/8/layout/cycle6"/>
    <dgm:cxn modelId="{5027F7F3-6660-4DC4-85F6-8BAD267A6925}" srcId="{FEC09C30-EE30-4262-9363-B1EECC873DC1}" destId="{B7B1DE94-E5CD-42C6-A04F-232A40ABEB41}" srcOrd="1" destOrd="0" parTransId="{34E09649-1793-4E11-97B8-28A06EF9A30C}" sibTransId="{503E9BF0-D7B9-4088-996F-49F775E5E74C}"/>
    <dgm:cxn modelId="{0A5294AE-6DEF-4A93-9426-05D032A36F9F}" srcId="{FEC09C30-EE30-4262-9363-B1EECC873DC1}" destId="{0CEB74C6-7CB5-4A52-9BD0-6ECCC65F89C3}" srcOrd="2" destOrd="0" parTransId="{001A4840-64F8-47ED-84E3-C55A65427B76}" sibTransId="{3D9025A5-FECF-46A9-8FD6-49DA10147B6D}"/>
    <dgm:cxn modelId="{C6FCE259-9DEC-40E0-B498-91B5C6262343}" type="presParOf" srcId="{56B52EC1-F2EE-4BCC-B84F-624512E94278}" destId="{948FD227-FFF0-4448-9562-A327037BCAC3}" srcOrd="0" destOrd="0" presId="urn:microsoft.com/office/officeart/2005/8/layout/cycle6"/>
    <dgm:cxn modelId="{41034044-8858-4CA5-A88C-C7983394EE0E}" type="presParOf" srcId="{56B52EC1-F2EE-4BCC-B84F-624512E94278}" destId="{53A9B4A2-9D1E-4CF6-8A0A-A4B3607A24AB}" srcOrd="1" destOrd="0" presId="urn:microsoft.com/office/officeart/2005/8/layout/cycle6"/>
    <dgm:cxn modelId="{97C60AAF-74A6-4B2F-B64A-3D121D1A65E1}" type="presParOf" srcId="{56B52EC1-F2EE-4BCC-B84F-624512E94278}" destId="{76093C3A-2D3D-4829-95D3-527727BE216E}" srcOrd="2" destOrd="0" presId="urn:microsoft.com/office/officeart/2005/8/layout/cycle6"/>
    <dgm:cxn modelId="{77F1EDBA-2CA4-491E-BF57-576FA9A0FB51}" type="presParOf" srcId="{56B52EC1-F2EE-4BCC-B84F-624512E94278}" destId="{9E2CB2F2-BD65-4FC4-8D36-88C87FAF6C49}" srcOrd="3" destOrd="0" presId="urn:microsoft.com/office/officeart/2005/8/layout/cycle6"/>
    <dgm:cxn modelId="{C71024B3-C826-4738-A26A-5BCBEBD66790}" type="presParOf" srcId="{56B52EC1-F2EE-4BCC-B84F-624512E94278}" destId="{CE4BA967-C069-4F30-B706-2F1B34AEFBB5}" srcOrd="4" destOrd="0" presId="urn:microsoft.com/office/officeart/2005/8/layout/cycle6"/>
    <dgm:cxn modelId="{8D420658-5F98-4217-8895-CFA687043919}" type="presParOf" srcId="{56B52EC1-F2EE-4BCC-B84F-624512E94278}" destId="{18C12630-1CC7-41FB-9B94-7AF23EEE129C}" srcOrd="5" destOrd="0" presId="urn:microsoft.com/office/officeart/2005/8/layout/cycle6"/>
    <dgm:cxn modelId="{81EB53C3-A674-463E-9D02-1E8B70D71560}" type="presParOf" srcId="{56B52EC1-F2EE-4BCC-B84F-624512E94278}" destId="{C79722A0-C35B-46E0-8365-B926CFA843D9}" srcOrd="6" destOrd="0" presId="urn:microsoft.com/office/officeart/2005/8/layout/cycle6"/>
    <dgm:cxn modelId="{0600B7F5-A086-4F2A-A5EE-5A1ACBC32B84}" type="presParOf" srcId="{56B52EC1-F2EE-4BCC-B84F-624512E94278}" destId="{A001F071-802F-4E7A-A8FD-2C61F8D4D2F3}" srcOrd="7" destOrd="0" presId="urn:microsoft.com/office/officeart/2005/8/layout/cycle6"/>
    <dgm:cxn modelId="{281CEB17-8EF1-43A9-A224-C725ADEE9203}" type="presParOf" srcId="{56B52EC1-F2EE-4BCC-B84F-624512E94278}" destId="{95E4D38E-69C5-4250-8271-3BAB66DFFB78}" srcOrd="8" destOrd="0" presId="urn:microsoft.com/office/officeart/2005/8/layout/cycle6"/>
    <dgm:cxn modelId="{8B722201-6F5C-4843-8068-64297D9FBEAA}" type="presParOf" srcId="{56B52EC1-F2EE-4BCC-B84F-624512E94278}" destId="{3A5C6C43-C6C9-4F24-93AB-A5383EE0AB2E}" srcOrd="9" destOrd="0" presId="urn:microsoft.com/office/officeart/2005/8/layout/cycle6"/>
    <dgm:cxn modelId="{BEE1E86F-5509-4EDE-B970-A2D3F7C983F5}" type="presParOf" srcId="{56B52EC1-F2EE-4BCC-B84F-624512E94278}" destId="{61860485-2C34-4416-913C-8914541243E4}" srcOrd="10" destOrd="0" presId="urn:microsoft.com/office/officeart/2005/8/layout/cycle6"/>
    <dgm:cxn modelId="{413F34AF-F087-4794-B588-69347BBA39F6}" type="presParOf" srcId="{56B52EC1-F2EE-4BCC-B84F-624512E94278}" destId="{FD9B5201-6823-49F5-B179-760C8DB25386}" srcOrd="11" destOrd="0" presId="urn:microsoft.com/office/officeart/2005/8/layout/cycle6"/>
    <dgm:cxn modelId="{62343697-90C0-4A93-8BD6-08C093761B39}" type="presParOf" srcId="{56B52EC1-F2EE-4BCC-B84F-624512E94278}" destId="{AC57F7F5-24F5-4CEF-B1DD-65A8D0FEF775}" srcOrd="12" destOrd="0" presId="urn:microsoft.com/office/officeart/2005/8/layout/cycle6"/>
    <dgm:cxn modelId="{E8F343C7-10D8-495A-A9A7-C0C9BAEAE51D}" type="presParOf" srcId="{56B52EC1-F2EE-4BCC-B84F-624512E94278}" destId="{94996504-855F-4D54-B5F9-B20AA2676CF5}" srcOrd="13" destOrd="0" presId="urn:microsoft.com/office/officeart/2005/8/layout/cycle6"/>
    <dgm:cxn modelId="{D1D2C064-4291-4E9B-B8B2-1378C313C92D}" type="presParOf" srcId="{56B52EC1-F2EE-4BCC-B84F-624512E94278}" destId="{A0A002E6-38D2-40D6-A1A0-E69B0CBA9538}" srcOrd="14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Cirurgia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Oncologia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003128F6-9368-43A3-BECB-D85548A13DF2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Radioterapia</a:t>
          </a:r>
          <a:endParaRPr lang="pt-BR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2C4D7D-BEA4-4F75-A66E-8AD14DA3BA33}" type="parTrans" cxnId="{389741BD-5C5E-4B4D-A417-2C5975C08848}">
      <dgm:prSet/>
      <dgm:spPr/>
      <dgm:t>
        <a:bodyPr/>
        <a:lstStyle/>
        <a:p>
          <a:endParaRPr lang="pt-BR"/>
        </a:p>
      </dgm:t>
    </dgm:pt>
    <dgm:pt modelId="{A5308BC3-308E-4366-80E3-0A1968C0D019}" type="sibTrans" cxnId="{389741BD-5C5E-4B4D-A417-2C5975C08848}">
      <dgm:prSet/>
      <dgm:spPr/>
      <dgm:t>
        <a:bodyPr/>
        <a:lstStyle/>
        <a:p>
          <a:endParaRPr lang="pt-BR"/>
        </a:p>
      </dgm:t>
    </dgm:pt>
    <dgm:pt modelId="{EBF4DFB1-AF88-4412-B48C-1AB2074F86FC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 Aparelhos de Acelerador Linear</a:t>
          </a:r>
          <a:endParaRPr lang="pt-BR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255FE0B-CB0F-4C41-9954-8AC8A27D19A3}" type="parTrans" cxnId="{DFCCC730-5A64-4551-BFE0-222091788219}">
      <dgm:prSet/>
      <dgm:spPr/>
      <dgm:t>
        <a:bodyPr/>
        <a:lstStyle/>
        <a:p>
          <a:endParaRPr lang="pt-BR"/>
        </a:p>
      </dgm:t>
    </dgm:pt>
    <dgm:pt modelId="{AB00F6FE-BCC1-41A6-B52C-759CEA290808}" type="sibTrans" cxnId="{DFCCC730-5A64-4551-BFE0-222091788219}">
      <dgm:prSet/>
      <dgm:spPr/>
      <dgm:t>
        <a:bodyPr/>
        <a:lstStyle/>
        <a:p>
          <a:endParaRPr lang="pt-BR"/>
        </a:p>
      </dgm:t>
    </dgm:pt>
    <dgm:pt modelId="{CBACB3F6-2453-47B0-A747-A4200345329F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Especializadas com Médico Radioterapeuta e Físico Médico</a:t>
          </a:r>
          <a:r>
            <a:rPr lang="pt-BR" dirty="0" smtClean="0"/>
            <a:t>.</a:t>
          </a:r>
          <a:endParaRPr lang="pt-BR" dirty="0"/>
        </a:p>
      </dgm:t>
    </dgm:pt>
    <dgm:pt modelId="{5C2A69E9-D4BE-4922-B955-3AA43127752F}" type="parTrans" cxnId="{E6C09434-E27B-4F10-9CDC-D006CE58A200}">
      <dgm:prSet/>
      <dgm:spPr/>
      <dgm:t>
        <a:bodyPr/>
        <a:lstStyle/>
        <a:p>
          <a:endParaRPr lang="pt-BR"/>
        </a:p>
      </dgm:t>
    </dgm:pt>
    <dgm:pt modelId="{7A6392E7-2492-49C5-885E-CE0E1A9EC282}" type="sibTrans" cxnId="{E6C09434-E27B-4F10-9CDC-D006CE58A200}">
      <dgm:prSet/>
      <dgm:spPr/>
      <dgm:t>
        <a:bodyPr/>
        <a:lstStyle/>
        <a:p>
          <a:endParaRPr lang="pt-BR"/>
        </a:p>
      </dgm:t>
    </dgm:pt>
    <dgm:pt modelId="{6BF4A11E-445A-435D-BFEE-867B44A12737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Internações</a:t>
          </a:r>
          <a:endParaRPr lang="pt-BR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3E9944-2194-498C-92BA-032774A8C6C2}" type="parTrans" cxnId="{DE6A79FD-F438-42D4-94D8-A1030D0C39AC}">
      <dgm:prSet/>
      <dgm:spPr/>
      <dgm:t>
        <a:bodyPr/>
        <a:lstStyle/>
        <a:p>
          <a:endParaRPr lang="pt-BR"/>
        </a:p>
      </dgm:t>
    </dgm:pt>
    <dgm:pt modelId="{C3D33C6F-9A31-464E-BD41-8AF1DC1CE0FC}" type="sibTrans" cxnId="{DE6A79FD-F438-42D4-94D8-A1030D0C39AC}">
      <dgm:prSet/>
      <dgm:spPr/>
      <dgm:t>
        <a:bodyPr/>
        <a:lstStyle/>
        <a:p>
          <a:endParaRPr lang="pt-BR"/>
        </a:p>
      </dgm:t>
    </dgm:pt>
    <dgm:pt modelId="{B31178F3-EA27-4C42-8E98-F178248B2B8C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Serviços de Suporte</a:t>
          </a:r>
          <a:endParaRPr lang="pt-BR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190E642-5505-4E8A-98BC-A55FEAB979CE}" type="parTrans" cxnId="{52F2C624-45BE-47AB-9C8B-3F47BBB2A722}">
      <dgm:prSet/>
      <dgm:spPr/>
      <dgm:t>
        <a:bodyPr/>
        <a:lstStyle/>
        <a:p>
          <a:endParaRPr lang="pt-BR"/>
        </a:p>
      </dgm:t>
    </dgm:pt>
    <dgm:pt modelId="{A36F8198-1017-4CCE-A7A2-66846835D517}" type="sibTrans" cxnId="{52F2C624-45BE-47AB-9C8B-3F47BBB2A722}">
      <dgm:prSet/>
      <dgm:spPr/>
      <dgm:t>
        <a:bodyPr/>
        <a:lstStyle/>
        <a:p>
          <a:endParaRPr lang="pt-BR"/>
        </a:p>
      </dgm:t>
    </dgm:pt>
    <dgm:pt modelId="{1ED23041-2A95-403B-85E0-50829C6A5CC3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Nutrição</a:t>
          </a:r>
          <a:endParaRPr lang="pt-BR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7E9C572-2B90-472F-A522-52493B7462B1}" type="parTrans" cxnId="{6F11A2C2-8FDA-4805-8BA7-97C115B316C3}">
      <dgm:prSet/>
      <dgm:spPr/>
      <dgm:t>
        <a:bodyPr/>
        <a:lstStyle/>
        <a:p>
          <a:endParaRPr lang="pt-BR"/>
        </a:p>
      </dgm:t>
    </dgm:pt>
    <dgm:pt modelId="{60F6041A-03B4-427B-8D63-87FCB0E8334E}" type="sibTrans" cxnId="{6F11A2C2-8FDA-4805-8BA7-97C115B316C3}">
      <dgm:prSet/>
      <dgm:spPr/>
      <dgm:t>
        <a:bodyPr/>
        <a:lstStyle/>
        <a:p>
          <a:endParaRPr lang="pt-BR"/>
        </a:p>
      </dgm:t>
    </dgm:pt>
    <dgm:pt modelId="{56985019-A7F3-466C-97FB-006E76432BE7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SAME</a:t>
          </a:r>
          <a:endParaRPr lang="pt-BR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29F2F38-A594-4029-85ED-F5116BCCE3AB}" type="parTrans" cxnId="{A7E16B0F-6D89-4A12-AFF0-F274374BF8D0}">
      <dgm:prSet/>
      <dgm:spPr/>
      <dgm:t>
        <a:bodyPr/>
        <a:lstStyle/>
        <a:p>
          <a:endParaRPr lang="pt-BR"/>
        </a:p>
      </dgm:t>
    </dgm:pt>
    <dgm:pt modelId="{6F1E4A74-F3BB-4A48-9F5C-050D428F55E4}" type="sibTrans" cxnId="{A7E16B0F-6D89-4A12-AFF0-F274374BF8D0}">
      <dgm:prSet/>
      <dgm:spPr/>
      <dgm:t>
        <a:bodyPr/>
        <a:lstStyle/>
        <a:p>
          <a:endParaRPr lang="pt-BR"/>
        </a:p>
      </dgm:t>
    </dgm:pt>
    <dgm:pt modelId="{4F471338-4E91-435F-A3DF-E29D843C0218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Posto de Regulação - SEMUSA</a:t>
          </a:r>
          <a:endParaRPr lang="pt-BR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111223A-1126-4E6B-B426-B10CDAFCF471}" type="parTrans" cxnId="{AFCDC702-6A30-495C-B369-A2F827DBAB45}">
      <dgm:prSet/>
      <dgm:spPr/>
      <dgm:t>
        <a:bodyPr/>
        <a:lstStyle/>
        <a:p>
          <a:endParaRPr lang="pt-BR"/>
        </a:p>
      </dgm:t>
    </dgm:pt>
    <dgm:pt modelId="{7544FD9B-C030-43A7-861F-3D018EFCE26D}" type="sibTrans" cxnId="{AFCDC702-6A30-495C-B369-A2F827DBAB45}">
      <dgm:prSet/>
      <dgm:spPr/>
      <dgm:t>
        <a:bodyPr/>
        <a:lstStyle/>
        <a:p>
          <a:endParaRPr lang="pt-BR"/>
        </a:p>
      </dgm:t>
    </dgm:pt>
    <dgm:pt modelId="{133DB5AD-0F8D-450F-9CC9-C0D749C6ACAF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Leitos </a:t>
          </a:r>
          <a:endParaRPr lang="pt-BR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88E9C7-1E04-4EC0-8584-9B9ADE784468}" type="parTrans" cxnId="{56771712-F3A2-4386-89D8-825FB409F6A2}">
      <dgm:prSet/>
      <dgm:spPr/>
      <dgm:t>
        <a:bodyPr/>
        <a:lstStyle/>
        <a:p>
          <a:endParaRPr lang="pt-BR"/>
        </a:p>
      </dgm:t>
    </dgm:pt>
    <dgm:pt modelId="{D6B632A2-37BC-4848-8056-973531556CF3}" type="sibTrans" cxnId="{56771712-F3A2-4386-89D8-825FB409F6A2}">
      <dgm:prSet/>
      <dgm:spPr/>
      <dgm:t>
        <a:bodyPr/>
        <a:lstStyle/>
        <a:p>
          <a:endParaRPr lang="pt-BR"/>
        </a:p>
      </dgm:t>
    </dgm:pt>
    <dgm:pt modelId="{E14CED12-A4AF-4745-B5AF-F0F8D13DF1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16 Cirurgiões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883A4CB-4FAD-4806-A9BF-7C25427163ED}" type="parTrans" cxnId="{BD2DDA89-0DAA-4D97-B484-509390A8ED69}">
      <dgm:prSet/>
      <dgm:spPr/>
      <dgm:t>
        <a:bodyPr/>
        <a:lstStyle/>
        <a:p>
          <a:endParaRPr lang="pt-BR"/>
        </a:p>
      </dgm:t>
    </dgm:pt>
    <dgm:pt modelId="{C7DE59FE-9E91-4D74-833C-BC6BB36D55AD}" type="sibTrans" cxnId="{BD2DDA89-0DAA-4D97-B484-509390A8ED69}">
      <dgm:prSet/>
      <dgm:spPr/>
      <dgm:t>
        <a:bodyPr/>
        <a:lstStyle/>
        <a:p>
          <a:endParaRPr lang="pt-BR"/>
        </a:p>
      </dgm:t>
    </dgm:pt>
    <dgm:pt modelId="{3C815693-9C12-4350-9ADF-C793EDE4C51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Farmácia</a:t>
          </a:r>
        </a:p>
      </dgm:t>
    </dgm:pt>
    <dgm:pt modelId="{F0397E89-5CB1-41B6-9259-CEC39351483F}" type="parTrans" cxnId="{F62D2453-0F0C-4DC9-9FA2-921884650933}">
      <dgm:prSet/>
      <dgm:spPr/>
      <dgm:t>
        <a:bodyPr/>
        <a:lstStyle/>
        <a:p>
          <a:endParaRPr lang="pt-BR"/>
        </a:p>
      </dgm:t>
    </dgm:pt>
    <dgm:pt modelId="{72048BAE-0FDB-4C16-A4B0-5AAF45D80A4C}" type="sibTrans" cxnId="{F62D2453-0F0C-4DC9-9FA2-921884650933}">
      <dgm:prSet/>
      <dgm:spPr/>
      <dgm:t>
        <a:bodyPr/>
        <a:lstStyle/>
        <a:p>
          <a:endParaRPr lang="pt-BR"/>
        </a:p>
      </dgm:t>
    </dgm:pt>
    <dgm:pt modelId="{31A6F71C-7651-4B4C-941D-D5C751FC614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Hematologia</a:t>
          </a:r>
        </a:p>
      </dgm:t>
    </dgm:pt>
    <dgm:pt modelId="{65CA44B8-A000-47E4-B019-4017F8F3BD0F}" type="parTrans" cxnId="{597329E4-4E3C-46A6-A620-22CCE12E56D4}">
      <dgm:prSet/>
      <dgm:spPr/>
      <dgm:t>
        <a:bodyPr/>
        <a:lstStyle/>
        <a:p>
          <a:endParaRPr lang="pt-BR"/>
        </a:p>
      </dgm:t>
    </dgm:pt>
    <dgm:pt modelId="{A47D83B8-FD69-4992-9E61-DAA55FF86642}" type="sibTrans" cxnId="{597329E4-4E3C-46A6-A620-22CCE12E56D4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Quimioterapia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9 especialidades em oncologia: (Cabeça e Pescoço, Geral Oncológica, Ginecologia, Mastologia, Neurologia, Ortopedia, Plástica, Torácica e Urologia).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5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5" custScaleX="781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1" presStyleCnt="5" custLinFactNeighborY="1550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1" presStyleCnt="5" custScaleX="781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D7282D3-9553-4C4C-90E3-FC070A4F1EAF}" type="pres">
      <dgm:prSet presAssocID="{E3385264-0AB4-42F5-A60C-FFA0C1D6AC1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0EC970-0D25-4893-B204-E405F3C046D4}" type="pres">
      <dgm:prSet presAssocID="{930E7BB5-5838-4F67-99D0-F79B2D94FFD2}" presName="spacer" presStyleCnt="0"/>
      <dgm:spPr/>
    </dgm:pt>
    <dgm:pt modelId="{DB3EEFC5-0564-4090-960F-8AF204D06F87}" type="pres">
      <dgm:prSet presAssocID="{003128F6-9368-43A3-BECB-D85548A13DF2}" presName="comp" presStyleCnt="0"/>
      <dgm:spPr/>
    </dgm:pt>
    <dgm:pt modelId="{DFFF279C-C93E-4053-9455-4E0C2F3C08E2}" type="pres">
      <dgm:prSet presAssocID="{003128F6-9368-43A3-BECB-D85548A13DF2}" presName="box" presStyleLbl="node1" presStyleIdx="2" presStyleCnt="5"/>
      <dgm:spPr/>
      <dgm:t>
        <a:bodyPr/>
        <a:lstStyle/>
        <a:p>
          <a:endParaRPr lang="pt-BR"/>
        </a:p>
      </dgm:t>
    </dgm:pt>
    <dgm:pt modelId="{C8CEDA6C-63F3-473C-B5F1-ECFBC5733075}" type="pres">
      <dgm:prSet presAssocID="{003128F6-9368-43A3-BECB-D85548A13DF2}" presName="img" presStyleLbl="fgImgPlace1" presStyleIdx="2" presStyleCnt="5" custScaleX="7816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E8EF377-BFFC-4AB0-BDD3-CCE647525568}" type="pres">
      <dgm:prSet presAssocID="{003128F6-9368-43A3-BECB-D85548A13DF2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30948A-8988-47FF-958E-C5799C3B0A0D}" type="pres">
      <dgm:prSet presAssocID="{A5308BC3-308E-4366-80E3-0A1968C0D019}" presName="spacer" presStyleCnt="0"/>
      <dgm:spPr/>
    </dgm:pt>
    <dgm:pt modelId="{C84E2A5C-282B-4A73-9854-250D82D0D8DD}" type="pres">
      <dgm:prSet presAssocID="{6BF4A11E-445A-435D-BFEE-867B44A12737}" presName="comp" presStyleCnt="0"/>
      <dgm:spPr/>
    </dgm:pt>
    <dgm:pt modelId="{60023ED8-222B-4755-9743-B1006362E766}" type="pres">
      <dgm:prSet presAssocID="{6BF4A11E-445A-435D-BFEE-867B44A12737}" presName="box" presStyleLbl="node1" presStyleIdx="3" presStyleCnt="5"/>
      <dgm:spPr/>
      <dgm:t>
        <a:bodyPr/>
        <a:lstStyle/>
        <a:p>
          <a:endParaRPr lang="pt-BR"/>
        </a:p>
      </dgm:t>
    </dgm:pt>
    <dgm:pt modelId="{3C6EDD0F-F95C-4B81-BA88-5038701B0FAC}" type="pres">
      <dgm:prSet presAssocID="{6BF4A11E-445A-435D-BFEE-867B44A12737}" presName="img" presStyleLbl="fgImgPlace1" presStyleIdx="3" presStyleCnt="5" custScaleX="7700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CFAF85E-9877-45F7-9F98-592B0ECC6F53}" type="pres">
      <dgm:prSet presAssocID="{6BF4A11E-445A-435D-BFEE-867B44A1273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5793AD-4FBC-45FC-B57C-730CB60004AC}" type="pres">
      <dgm:prSet presAssocID="{C3D33C6F-9A31-464E-BD41-8AF1DC1CE0FC}" presName="spacer" presStyleCnt="0"/>
      <dgm:spPr/>
    </dgm:pt>
    <dgm:pt modelId="{846E73E6-C7A4-4350-85A0-960BD0C073AD}" type="pres">
      <dgm:prSet presAssocID="{B31178F3-EA27-4C42-8E98-F178248B2B8C}" presName="comp" presStyleCnt="0"/>
      <dgm:spPr/>
    </dgm:pt>
    <dgm:pt modelId="{1563C57A-7CD6-4F28-AFB7-B6F383437865}" type="pres">
      <dgm:prSet presAssocID="{B31178F3-EA27-4C42-8E98-F178248B2B8C}" presName="box" presStyleLbl="node1" presStyleIdx="4" presStyleCnt="5"/>
      <dgm:spPr/>
      <dgm:t>
        <a:bodyPr/>
        <a:lstStyle/>
        <a:p>
          <a:endParaRPr lang="pt-BR"/>
        </a:p>
      </dgm:t>
    </dgm:pt>
    <dgm:pt modelId="{CBA9D8E0-E565-4C4C-AFC6-AC9945898CC2}" type="pres">
      <dgm:prSet presAssocID="{B31178F3-EA27-4C42-8E98-F178248B2B8C}" presName="img" presStyleLbl="fgImgPlace1" presStyleIdx="4" presStyleCnt="5" custScaleX="7700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</dgm:spPr>
      <dgm:t>
        <a:bodyPr/>
        <a:lstStyle/>
        <a:p>
          <a:endParaRPr lang="pt-BR"/>
        </a:p>
      </dgm:t>
    </dgm:pt>
    <dgm:pt modelId="{1C56D971-C885-4BD7-81DE-CE50A8BD1980}" type="pres">
      <dgm:prSet presAssocID="{B31178F3-EA27-4C42-8E98-F178248B2B8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18B6F03-5A34-4EB9-8CDB-432E34B60C2F}" type="presOf" srcId="{B62A67F7-312A-4B79-8335-FEE6AE612E9F}" destId="{AFB49178-3A9E-4A8A-BEF7-6D31CE07B574}" srcOrd="0" destOrd="0" presId="urn:microsoft.com/office/officeart/2005/8/layout/vList4#1"/>
    <dgm:cxn modelId="{08F7C529-C765-4F4A-BE3A-399D373B5B86}" type="presOf" srcId="{C2F3A515-D5BE-40DC-9E0A-E7B4D483CF9C}" destId="{41B0ED09-C8AF-4FCD-AAE9-D72446A4672E}" srcOrd="0" destOrd="0" presId="urn:microsoft.com/office/officeart/2005/8/layout/vList4#1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75F9F41A-CD63-4EDB-9029-4A603030394C}" type="presOf" srcId="{6BF4A11E-445A-435D-BFEE-867B44A12737}" destId="{60023ED8-222B-4755-9743-B1006362E766}" srcOrd="0" destOrd="0" presId="urn:microsoft.com/office/officeart/2005/8/layout/vList4#1"/>
    <dgm:cxn modelId="{88755DC7-4960-48DE-A669-99DFA65203CC}" type="presOf" srcId="{003128F6-9368-43A3-BECB-D85548A13DF2}" destId="{DFFF279C-C93E-4053-9455-4E0C2F3C08E2}" srcOrd="0" destOrd="0" presId="urn:microsoft.com/office/officeart/2005/8/layout/vList4#1"/>
    <dgm:cxn modelId="{DC5CA516-72F1-46AB-B9F6-5CC3DA957A3C}" type="presOf" srcId="{31A6F71C-7651-4B4C-941D-D5C751FC614C}" destId="{7D7282D3-9553-4C4C-90E3-FC070A4F1EAF}" srcOrd="1" destOrd="2" presId="urn:microsoft.com/office/officeart/2005/8/layout/vList4#1"/>
    <dgm:cxn modelId="{A7E16B0F-6D89-4A12-AFF0-F274374BF8D0}" srcId="{B31178F3-EA27-4C42-8E98-F178248B2B8C}" destId="{56985019-A7F3-466C-97FB-006E76432BE7}" srcOrd="2" destOrd="0" parTransId="{F29F2F38-A594-4029-85ED-F5116BCCE3AB}" sibTransId="{6F1E4A74-F3BB-4A48-9F5C-050D428F55E4}"/>
    <dgm:cxn modelId="{55AFEFFE-063C-4B05-B6B1-07B92230F1EA}" type="presOf" srcId="{6BF4A11E-445A-435D-BFEE-867B44A12737}" destId="{3CFAF85E-9877-45F7-9F98-592B0ECC6F53}" srcOrd="1" destOrd="0" presId="urn:microsoft.com/office/officeart/2005/8/layout/vList4#1"/>
    <dgm:cxn modelId="{0AB716A1-1133-4048-9A1F-129C6C5D8CFD}" type="presOf" srcId="{EBF4DFB1-AF88-4412-B48C-1AB2074F86FC}" destId="{DFFF279C-C93E-4053-9455-4E0C2F3C08E2}" srcOrd="0" destOrd="1" presId="urn:microsoft.com/office/officeart/2005/8/layout/vList4#1"/>
    <dgm:cxn modelId="{0CCB9362-68F5-4F34-851A-E6E492E23519}" type="presOf" srcId="{CBACB3F6-2453-47B0-A747-A4200345329F}" destId="{DFFF279C-C93E-4053-9455-4E0C2F3C08E2}" srcOrd="0" destOrd="2" presId="urn:microsoft.com/office/officeart/2005/8/layout/vList4#1"/>
    <dgm:cxn modelId="{41A1A74C-1773-46CA-B164-1C6A6D19F703}" type="presOf" srcId="{003128F6-9368-43A3-BECB-D85548A13DF2}" destId="{EE8EF377-BFFC-4AB0-BDD3-CCE647525568}" srcOrd="1" destOrd="0" presId="urn:microsoft.com/office/officeart/2005/8/layout/vList4#1"/>
    <dgm:cxn modelId="{DEE66D9A-8D77-4221-8873-0B1840673FAC}" type="presOf" srcId="{1ED23041-2A95-403B-85E0-50829C6A5CC3}" destId="{1C56D971-C885-4BD7-81DE-CE50A8BD1980}" srcOrd="1" destOrd="1" presId="urn:microsoft.com/office/officeart/2005/8/layout/vList4#1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6F11A2C2-8FDA-4805-8BA7-97C115B316C3}" srcId="{B31178F3-EA27-4C42-8E98-F178248B2B8C}" destId="{1ED23041-2A95-403B-85E0-50829C6A5CC3}" srcOrd="0" destOrd="0" parTransId="{E7E9C572-2B90-472F-A522-52493B7462B1}" sibTransId="{60F6041A-03B4-427B-8D63-87FCB0E8334E}"/>
    <dgm:cxn modelId="{13C53F6E-91B2-464C-B574-37FB1E147C47}" type="presOf" srcId="{EBF4DFB1-AF88-4412-B48C-1AB2074F86FC}" destId="{EE8EF377-BFFC-4AB0-BDD3-CCE647525568}" srcOrd="1" destOrd="1" presId="urn:microsoft.com/office/officeart/2005/8/layout/vList4#1"/>
    <dgm:cxn modelId="{E3A9BFC9-9EA1-471C-8196-07F807F8605D}" type="presOf" srcId="{BB3AEFC2-E506-4677-9DBB-AB08497CED73}" destId="{D041445A-B95E-40BE-AFEE-2134624D3B32}" srcOrd="0" destOrd="1" presId="urn:microsoft.com/office/officeart/2005/8/layout/vList4#1"/>
    <dgm:cxn modelId="{25520662-F4D6-4F2D-8BD3-0D289C61382C}" type="presOf" srcId="{BB3AEFC2-E506-4677-9DBB-AB08497CED73}" destId="{7D7282D3-9553-4C4C-90E3-FC070A4F1EAF}" srcOrd="1" destOrd="1" presId="urn:microsoft.com/office/officeart/2005/8/layout/vList4#1"/>
    <dgm:cxn modelId="{FBFA369E-6A1B-4F27-80A0-CCD4DC538E0B}" type="presOf" srcId="{3C815693-9C12-4350-9ADF-C793EDE4C512}" destId="{D041445A-B95E-40BE-AFEE-2134624D3B32}" srcOrd="0" destOrd="3" presId="urn:microsoft.com/office/officeart/2005/8/layout/vList4#1"/>
    <dgm:cxn modelId="{52F2C624-45BE-47AB-9C8B-3F47BBB2A722}" srcId="{B62A67F7-312A-4B79-8335-FEE6AE612E9F}" destId="{B31178F3-EA27-4C42-8E98-F178248B2B8C}" srcOrd="4" destOrd="0" parTransId="{1190E642-5505-4E8A-98BC-A55FEAB979CE}" sibTransId="{A36F8198-1017-4CCE-A7A2-66846835D517}"/>
    <dgm:cxn modelId="{56771712-F3A2-4386-89D8-825FB409F6A2}" srcId="{6BF4A11E-445A-435D-BFEE-867B44A12737}" destId="{133DB5AD-0F8D-450F-9CC9-C0D749C6ACAF}" srcOrd="0" destOrd="0" parTransId="{9B88E9C7-1E04-4EC0-8584-9B9ADE784468}" sibTransId="{D6B632A2-37BC-4848-8056-973531556CF3}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DFCCC730-5A64-4551-BFE0-222091788219}" srcId="{003128F6-9368-43A3-BECB-D85548A13DF2}" destId="{EBF4DFB1-AF88-4412-B48C-1AB2074F86FC}" srcOrd="0" destOrd="0" parTransId="{7255FE0B-CB0F-4C41-9954-8AC8A27D19A3}" sibTransId="{AB00F6FE-BCC1-41A6-B52C-759CEA290808}"/>
    <dgm:cxn modelId="{63CC9D65-1BFD-4047-8EAA-D41756D7E4B9}" type="presOf" srcId="{133DB5AD-0F8D-450F-9CC9-C0D749C6ACAF}" destId="{3CFAF85E-9877-45F7-9F98-592B0ECC6F53}" srcOrd="1" destOrd="1" presId="urn:microsoft.com/office/officeart/2005/8/layout/vList4#1"/>
    <dgm:cxn modelId="{0910E5DC-7044-43A0-94E5-7A554F5BE66C}" type="presOf" srcId="{1ED23041-2A95-403B-85E0-50829C6A5CC3}" destId="{1563C57A-7CD6-4F28-AFB7-B6F383437865}" srcOrd="0" destOrd="1" presId="urn:microsoft.com/office/officeart/2005/8/layout/vList4#1"/>
    <dgm:cxn modelId="{BD2DDA89-0DAA-4D97-B484-509390A8ED69}" srcId="{C2F3A515-D5BE-40DC-9E0A-E7B4D483CF9C}" destId="{E14CED12-A4AF-4745-B5AF-F0F8D13DF189}" srcOrd="1" destOrd="0" parTransId="{D883A4CB-4FAD-4806-A9BF-7C25427163ED}" sibTransId="{C7DE59FE-9E91-4D74-833C-BC6BB36D55AD}"/>
    <dgm:cxn modelId="{7310F5EF-5380-4817-A330-D559E4084A56}" type="presOf" srcId="{56985019-A7F3-466C-97FB-006E76432BE7}" destId="{1563C57A-7CD6-4F28-AFB7-B6F383437865}" srcOrd="0" destOrd="3" presId="urn:microsoft.com/office/officeart/2005/8/layout/vList4#1"/>
    <dgm:cxn modelId="{E6C09434-E27B-4F10-9CDC-D006CE58A200}" srcId="{003128F6-9368-43A3-BECB-D85548A13DF2}" destId="{CBACB3F6-2453-47B0-A747-A4200345329F}" srcOrd="1" destOrd="0" parTransId="{5C2A69E9-D4BE-4922-B955-3AA43127752F}" sibTransId="{7A6392E7-2492-49C5-885E-CE0E1A9EC282}"/>
    <dgm:cxn modelId="{D520A613-4F91-497D-A511-D07E75CACEBB}" type="presOf" srcId="{DA7C8866-7BE7-40FA-940A-B89393E47C6C}" destId="{1FD41135-6468-464F-BFDD-4B73770185FA}" srcOrd="1" destOrd="1" presId="urn:microsoft.com/office/officeart/2005/8/layout/vList4#1"/>
    <dgm:cxn modelId="{4FEFBC05-B31A-4F79-988A-86A401051572}" type="presOf" srcId="{4F471338-4E91-435F-A3DF-E29D843C0218}" destId="{1C56D971-C885-4BD7-81DE-CE50A8BD1980}" srcOrd="1" destOrd="2" presId="urn:microsoft.com/office/officeart/2005/8/layout/vList4#1"/>
    <dgm:cxn modelId="{26702C16-9D74-46BC-AFEB-2D29EC74EFB5}" type="presOf" srcId="{3C815693-9C12-4350-9ADF-C793EDE4C512}" destId="{7D7282D3-9553-4C4C-90E3-FC070A4F1EAF}" srcOrd="1" destOrd="3" presId="urn:microsoft.com/office/officeart/2005/8/layout/vList4#1"/>
    <dgm:cxn modelId="{83D52FB9-0F92-40E1-82C3-BDBC2C92E65E}" srcId="{B62A67F7-312A-4B79-8335-FEE6AE612E9F}" destId="{E3385264-0AB4-42F5-A60C-FFA0C1D6AC1C}" srcOrd="1" destOrd="0" parTransId="{749115B3-2453-4953-80D9-BCD7A3E5C7EC}" sibTransId="{930E7BB5-5838-4F67-99D0-F79B2D94FFD2}"/>
    <dgm:cxn modelId="{059B6400-01C7-486F-8DD1-39B05490A9B5}" type="presOf" srcId="{E3385264-0AB4-42F5-A60C-FFA0C1D6AC1C}" destId="{D041445A-B95E-40BE-AFEE-2134624D3B32}" srcOrd="0" destOrd="0" presId="urn:microsoft.com/office/officeart/2005/8/layout/vList4#1"/>
    <dgm:cxn modelId="{3F3EAD4A-16CC-4872-9294-C29A95CA3FFA}" type="presOf" srcId="{B31178F3-EA27-4C42-8E98-F178248B2B8C}" destId="{1563C57A-7CD6-4F28-AFB7-B6F383437865}" srcOrd="0" destOrd="0" presId="urn:microsoft.com/office/officeart/2005/8/layout/vList4#1"/>
    <dgm:cxn modelId="{79138F39-0261-4E7A-9EFB-64131003BB96}" type="presOf" srcId="{E3385264-0AB4-42F5-A60C-FFA0C1D6AC1C}" destId="{7D7282D3-9553-4C4C-90E3-FC070A4F1EAF}" srcOrd="1" destOrd="0" presId="urn:microsoft.com/office/officeart/2005/8/layout/vList4#1"/>
    <dgm:cxn modelId="{DE6A79FD-F438-42D4-94D8-A1030D0C39AC}" srcId="{B62A67F7-312A-4B79-8335-FEE6AE612E9F}" destId="{6BF4A11E-445A-435D-BFEE-867B44A12737}" srcOrd="3" destOrd="0" parTransId="{6B3E9944-2194-498C-92BA-032774A8C6C2}" sibTransId="{C3D33C6F-9A31-464E-BD41-8AF1DC1CE0FC}"/>
    <dgm:cxn modelId="{2326313E-CB70-4C3B-80D0-A292AD6E9FF6}" type="presOf" srcId="{E14CED12-A4AF-4745-B5AF-F0F8D13DF189}" destId="{1FD41135-6468-464F-BFDD-4B73770185FA}" srcOrd="1" destOrd="2" presId="urn:microsoft.com/office/officeart/2005/8/layout/vList4#1"/>
    <dgm:cxn modelId="{389741BD-5C5E-4B4D-A417-2C5975C08848}" srcId="{B62A67F7-312A-4B79-8335-FEE6AE612E9F}" destId="{003128F6-9368-43A3-BECB-D85548A13DF2}" srcOrd="2" destOrd="0" parTransId="{0C2C4D7D-BEA4-4F75-A66E-8AD14DA3BA33}" sibTransId="{A5308BC3-308E-4366-80E3-0A1968C0D019}"/>
    <dgm:cxn modelId="{4ABA72E3-3DC7-451D-97E9-C969113A01E8}" type="presOf" srcId="{56985019-A7F3-466C-97FB-006E76432BE7}" destId="{1C56D971-C885-4BD7-81DE-CE50A8BD1980}" srcOrd="1" destOrd="3" presId="urn:microsoft.com/office/officeart/2005/8/layout/vList4#1"/>
    <dgm:cxn modelId="{50DC574E-BBAA-477C-B495-D418CD3870D4}" type="presOf" srcId="{31A6F71C-7651-4B4C-941D-D5C751FC614C}" destId="{D041445A-B95E-40BE-AFEE-2134624D3B32}" srcOrd="0" destOrd="2" presId="urn:microsoft.com/office/officeart/2005/8/layout/vList4#1"/>
    <dgm:cxn modelId="{67A1EF20-923A-47D8-AB36-B765A9C157D9}" type="presOf" srcId="{DA7C8866-7BE7-40FA-940A-B89393E47C6C}" destId="{41B0ED09-C8AF-4FCD-AAE9-D72446A4672E}" srcOrd="0" destOrd="1" presId="urn:microsoft.com/office/officeart/2005/8/layout/vList4#1"/>
    <dgm:cxn modelId="{597329E4-4E3C-46A6-A620-22CCE12E56D4}" srcId="{E3385264-0AB4-42F5-A60C-FFA0C1D6AC1C}" destId="{31A6F71C-7651-4B4C-941D-D5C751FC614C}" srcOrd="1" destOrd="0" parTransId="{65CA44B8-A000-47E4-B019-4017F8F3BD0F}" sibTransId="{A47D83B8-FD69-4992-9E61-DAA55FF86642}"/>
    <dgm:cxn modelId="{AFCDC702-6A30-495C-B369-A2F827DBAB45}" srcId="{B31178F3-EA27-4C42-8E98-F178248B2B8C}" destId="{4F471338-4E91-435F-A3DF-E29D843C0218}" srcOrd="1" destOrd="0" parTransId="{7111223A-1126-4E6B-B426-B10CDAFCF471}" sibTransId="{7544FD9B-C030-43A7-861F-3D018EFCE26D}"/>
    <dgm:cxn modelId="{77D99273-30DD-4B83-8F1E-F59F4819196D}" type="presOf" srcId="{C2F3A515-D5BE-40DC-9E0A-E7B4D483CF9C}" destId="{1FD41135-6468-464F-BFDD-4B73770185FA}" srcOrd="1" destOrd="0" presId="urn:microsoft.com/office/officeart/2005/8/layout/vList4#1"/>
    <dgm:cxn modelId="{69DD0589-A2E9-4AA7-A58D-92E7FA9B8A6E}" type="presOf" srcId="{133DB5AD-0F8D-450F-9CC9-C0D749C6ACAF}" destId="{60023ED8-222B-4755-9743-B1006362E766}" srcOrd="0" destOrd="1" presId="urn:microsoft.com/office/officeart/2005/8/layout/vList4#1"/>
    <dgm:cxn modelId="{F86B559F-705D-49E8-987A-F7FD651FEBBC}" type="presOf" srcId="{E14CED12-A4AF-4745-B5AF-F0F8D13DF189}" destId="{41B0ED09-C8AF-4FCD-AAE9-D72446A4672E}" srcOrd="0" destOrd="2" presId="urn:microsoft.com/office/officeart/2005/8/layout/vList4#1"/>
    <dgm:cxn modelId="{A9AD09C4-538A-4E51-A7C5-D2630D19CAEB}" type="presOf" srcId="{4F471338-4E91-435F-A3DF-E29D843C0218}" destId="{1563C57A-7CD6-4F28-AFB7-B6F383437865}" srcOrd="0" destOrd="2" presId="urn:microsoft.com/office/officeart/2005/8/layout/vList4#1"/>
    <dgm:cxn modelId="{F62D2453-0F0C-4DC9-9FA2-921884650933}" srcId="{E3385264-0AB4-42F5-A60C-FFA0C1D6AC1C}" destId="{3C815693-9C12-4350-9ADF-C793EDE4C512}" srcOrd="2" destOrd="0" parTransId="{F0397E89-5CB1-41B6-9259-CEC39351483F}" sibTransId="{72048BAE-0FDB-4C16-A4B0-5AAF45D80A4C}"/>
    <dgm:cxn modelId="{E1B8EEAE-EA0E-4F0D-A6ED-7588ECE6FD1E}" type="presOf" srcId="{B31178F3-EA27-4C42-8E98-F178248B2B8C}" destId="{1C56D971-C885-4BD7-81DE-CE50A8BD1980}" srcOrd="1" destOrd="0" presId="urn:microsoft.com/office/officeart/2005/8/layout/vList4#1"/>
    <dgm:cxn modelId="{9E884343-4DD9-46C2-BCE5-8C5586667BC1}" type="presOf" srcId="{CBACB3F6-2453-47B0-A747-A4200345329F}" destId="{EE8EF377-BFFC-4AB0-BDD3-CCE647525568}" srcOrd="1" destOrd="2" presId="urn:microsoft.com/office/officeart/2005/8/layout/vList4#1"/>
    <dgm:cxn modelId="{37349B0C-4CC8-4D97-92FB-D9054ED20BD2}" type="presParOf" srcId="{AFB49178-3A9E-4A8A-BEF7-6D31CE07B574}" destId="{5BBBF52D-3948-4C0A-B0AE-C84235843E6D}" srcOrd="0" destOrd="0" presId="urn:microsoft.com/office/officeart/2005/8/layout/vList4#1"/>
    <dgm:cxn modelId="{64C142EF-4CF7-408F-A1A1-F781FAFF4553}" type="presParOf" srcId="{5BBBF52D-3948-4C0A-B0AE-C84235843E6D}" destId="{41B0ED09-C8AF-4FCD-AAE9-D72446A4672E}" srcOrd="0" destOrd="0" presId="urn:microsoft.com/office/officeart/2005/8/layout/vList4#1"/>
    <dgm:cxn modelId="{E8FD7D62-EF4C-4B0D-BE6D-16FA6A42BBD7}" type="presParOf" srcId="{5BBBF52D-3948-4C0A-B0AE-C84235843E6D}" destId="{8C6DB462-F0D9-4476-88B9-B77FE2CF242C}" srcOrd="1" destOrd="0" presId="urn:microsoft.com/office/officeart/2005/8/layout/vList4#1"/>
    <dgm:cxn modelId="{FBC605BE-0931-49A5-82F1-F65D071F084B}" type="presParOf" srcId="{5BBBF52D-3948-4C0A-B0AE-C84235843E6D}" destId="{1FD41135-6468-464F-BFDD-4B73770185FA}" srcOrd="2" destOrd="0" presId="urn:microsoft.com/office/officeart/2005/8/layout/vList4#1"/>
    <dgm:cxn modelId="{3E593B3A-3173-4CBA-BB87-E3C2E3BCB274}" type="presParOf" srcId="{AFB49178-3A9E-4A8A-BEF7-6D31CE07B574}" destId="{FCAC9169-917F-4B01-A491-B659AD8CA3DD}" srcOrd="1" destOrd="0" presId="urn:microsoft.com/office/officeart/2005/8/layout/vList4#1"/>
    <dgm:cxn modelId="{599603CA-25C2-487B-BF8E-6DB99D931D08}" type="presParOf" srcId="{AFB49178-3A9E-4A8A-BEF7-6D31CE07B574}" destId="{E3182E2F-6E98-4CA8-B63D-F9AEEE3998C0}" srcOrd="2" destOrd="0" presId="urn:microsoft.com/office/officeart/2005/8/layout/vList4#1"/>
    <dgm:cxn modelId="{E85CA114-F963-42A2-87DF-7D9362B966E2}" type="presParOf" srcId="{E3182E2F-6E98-4CA8-B63D-F9AEEE3998C0}" destId="{D041445A-B95E-40BE-AFEE-2134624D3B32}" srcOrd="0" destOrd="0" presId="urn:microsoft.com/office/officeart/2005/8/layout/vList4#1"/>
    <dgm:cxn modelId="{E3A8B709-4D2E-4C5E-9FA4-663902218EBE}" type="presParOf" srcId="{E3182E2F-6E98-4CA8-B63D-F9AEEE3998C0}" destId="{712E9CC9-6D5A-46D5-B0F3-D0347ECBA640}" srcOrd="1" destOrd="0" presId="urn:microsoft.com/office/officeart/2005/8/layout/vList4#1"/>
    <dgm:cxn modelId="{A342381F-7CD6-4957-9AA5-161FA5478DA6}" type="presParOf" srcId="{E3182E2F-6E98-4CA8-B63D-F9AEEE3998C0}" destId="{7D7282D3-9553-4C4C-90E3-FC070A4F1EAF}" srcOrd="2" destOrd="0" presId="urn:microsoft.com/office/officeart/2005/8/layout/vList4#1"/>
    <dgm:cxn modelId="{19B21DBB-1EBC-48DF-91A8-94E157E90EA4}" type="presParOf" srcId="{AFB49178-3A9E-4A8A-BEF7-6D31CE07B574}" destId="{A30EC970-0D25-4893-B204-E405F3C046D4}" srcOrd="3" destOrd="0" presId="urn:microsoft.com/office/officeart/2005/8/layout/vList4#1"/>
    <dgm:cxn modelId="{1FCD2EC1-6459-4825-AC70-49F41B0592EA}" type="presParOf" srcId="{AFB49178-3A9E-4A8A-BEF7-6D31CE07B574}" destId="{DB3EEFC5-0564-4090-960F-8AF204D06F87}" srcOrd="4" destOrd="0" presId="urn:microsoft.com/office/officeart/2005/8/layout/vList4#1"/>
    <dgm:cxn modelId="{2136B388-2183-4C05-80BF-A2759222CC37}" type="presParOf" srcId="{DB3EEFC5-0564-4090-960F-8AF204D06F87}" destId="{DFFF279C-C93E-4053-9455-4E0C2F3C08E2}" srcOrd="0" destOrd="0" presId="urn:microsoft.com/office/officeart/2005/8/layout/vList4#1"/>
    <dgm:cxn modelId="{6551541A-A3BC-4EFD-8DBC-F5BDBDBD7CCA}" type="presParOf" srcId="{DB3EEFC5-0564-4090-960F-8AF204D06F87}" destId="{C8CEDA6C-63F3-473C-B5F1-ECFBC5733075}" srcOrd="1" destOrd="0" presId="urn:microsoft.com/office/officeart/2005/8/layout/vList4#1"/>
    <dgm:cxn modelId="{73756116-4ED3-4CC6-8540-7776D7EDBE89}" type="presParOf" srcId="{DB3EEFC5-0564-4090-960F-8AF204D06F87}" destId="{EE8EF377-BFFC-4AB0-BDD3-CCE647525568}" srcOrd="2" destOrd="0" presId="urn:microsoft.com/office/officeart/2005/8/layout/vList4#1"/>
    <dgm:cxn modelId="{2C873A6F-341E-43E9-A65E-82A20B24FB68}" type="presParOf" srcId="{AFB49178-3A9E-4A8A-BEF7-6D31CE07B574}" destId="{0830948A-8988-47FF-958E-C5799C3B0A0D}" srcOrd="5" destOrd="0" presId="urn:microsoft.com/office/officeart/2005/8/layout/vList4#1"/>
    <dgm:cxn modelId="{AB12273C-97CE-45F9-A06F-E1EFBB37BAD8}" type="presParOf" srcId="{AFB49178-3A9E-4A8A-BEF7-6D31CE07B574}" destId="{C84E2A5C-282B-4A73-9854-250D82D0D8DD}" srcOrd="6" destOrd="0" presId="urn:microsoft.com/office/officeart/2005/8/layout/vList4#1"/>
    <dgm:cxn modelId="{512E1B94-F80D-4500-9EF5-8BCF487F59E5}" type="presParOf" srcId="{C84E2A5C-282B-4A73-9854-250D82D0D8DD}" destId="{60023ED8-222B-4755-9743-B1006362E766}" srcOrd="0" destOrd="0" presId="urn:microsoft.com/office/officeart/2005/8/layout/vList4#1"/>
    <dgm:cxn modelId="{E494591E-8881-49DA-851B-B455F334F1F5}" type="presParOf" srcId="{C84E2A5C-282B-4A73-9854-250D82D0D8DD}" destId="{3C6EDD0F-F95C-4B81-BA88-5038701B0FAC}" srcOrd="1" destOrd="0" presId="urn:microsoft.com/office/officeart/2005/8/layout/vList4#1"/>
    <dgm:cxn modelId="{335E6ED7-EEC3-4E30-B7A6-D68212C5244D}" type="presParOf" srcId="{C84E2A5C-282B-4A73-9854-250D82D0D8DD}" destId="{3CFAF85E-9877-45F7-9F98-592B0ECC6F53}" srcOrd="2" destOrd="0" presId="urn:microsoft.com/office/officeart/2005/8/layout/vList4#1"/>
    <dgm:cxn modelId="{BBAB1EF9-3313-40D9-8B81-BECBD8E00024}" type="presParOf" srcId="{AFB49178-3A9E-4A8A-BEF7-6D31CE07B574}" destId="{3E5793AD-4FBC-45FC-B57C-730CB60004AC}" srcOrd="7" destOrd="0" presId="urn:microsoft.com/office/officeart/2005/8/layout/vList4#1"/>
    <dgm:cxn modelId="{958702C9-FF9C-4362-9755-8E728FE5DBCE}" type="presParOf" srcId="{AFB49178-3A9E-4A8A-BEF7-6D31CE07B574}" destId="{846E73E6-C7A4-4350-85A0-960BD0C073AD}" srcOrd="8" destOrd="0" presId="urn:microsoft.com/office/officeart/2005/8/layout/vList4#1"/>
    <dgm:cxn modelId="{B3EB9D6B-B735-4F54-8CC9-4A8BE9CFF824}" type="presParOf" srcId="{846E73E6-C7A4-4350-85A0-960BD0C073AD}" destId="{1563C57A-7CD6-4F28-AFB7-B6F383437865}" srcOrd="0" destOrd="0" presId="urn:microsoft.com/office/officeart/2005/8/layout/vList4#1"/>
    <dgm:cxn modelId="{5C9AE6E1-E6E8-4D7C-801E-C691B39B3C6A}" type="presParOf" srcId="{846E73E6-C7A4-4350-85A0-960BD0C073AD}" destId="{CBA9D8E0-E565-4C4C-AFC6-AC9945898CC2}" srcOrd="1" destOrd="0" presId="urn:microsoft.com/office/officeart/2005/8/layout/vList4#1"/>
    <dgm:cxn modelId="{A065703E-77EB-4D7A-997B-302D34835B49}" type="presParOf" srcId="{846E73E6-C7A4-4350-85A0-960BD0C073AD}" destId="{1C56D971-C885-4BD7-81DE-CE50A8BD198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Acolhimento Institucional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Nutrição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003128F6-9368-43A3-BECB-D85548A13DF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Farmácia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2C4D7D-BEA4-4F75-A66E-8AD14DA3BA33}" type="parTrans" cxnId="{389741BD-5C5E-4B4D-A417-2C5975C08848}">
      <dgm:prSet/>
      <dgm:spPr/>
      <dgm:t>
        <a:bodyPr/>
        <a:lstStyle/>
        <a:p>
          <a:endParaRPr lang="pt-BR"/>
        </a:p>
      </dgm:t>
    </dgm:pt>
    <dgm:pt modelId="{A5308BC3-308E-4366-80E3-0A1968C0D019}" type="sibTrans" cxnId="{389741BD-5C5E-4B4D-A417-2C5975C08848}">
      <dgm:prSet/>
      <dgm:spPr/>
      <dgm:t>
        <a:bodyPr/>
        <a:lstStyle/>
        <a:p>
          <a:endParaRPr lang="pt-BR"/>
        </a:p>
      </dgm:t>
    </dgm:pt>
    <dgm:pt modelId="{EBF4DFB1-AF88-4412-B48C-1AB2074F86F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Medicamentos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255FE0B-CB0F-4C41-9954-8AC8A27D19A3}" type="parTrans" cxnId="{DFCCC730-5A64-4551-BFE0-222091788219}">
      <dgm:prSet/>
      <dgm:spPr/>
      <dgm:t>
        <a:bodyPr/>
        <a:lstStyle/>
        <a:p>
          <a:endParaRPr lang="pt-BR"/>
        </a:p>
      </dgm:t>
    </dgm:pt>
    <dgm:pt modelId="{AB00F6FE-BCC1-41A6-B52C-759CEA290808}" type="sibTrans" cxnId="{DFCCC730-5A64-4551-BFE0-222091788219}">
      <dgm:prSet/>
      <dgm:spPr/>
      <dgm:t>
        <a:bodyPr/>
        <a:lstStyle/>
        <a:p>
          <a:endParaRPr lang="pt-BR"/>
        </a:p>
      </dgm:t>
    </dgm:pt>
    <dgm:pt modelId="{CBACB3F6-2453-47B0-A747-A420034532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Dietas Enterais</a:t>
          </a:r>
          <a:endParaRPr lang="pt-BR" sz="1200" dirty="0"/>
        </a:p>
      </dgm:t>
    </dgm:pt>
    <dgm:pt modelId="{5C2A69E9-D4BE-4922-B955-3AA43127752F}" type="parTrans" cxnId="{E6C09434-E27B-4F10-9CDC-D006CE58A200}">
      <dgm:prSet/>
      <dgm:spPr/>
      <dgm:t>
        <a:bodyPr/>
        <a:lstStyle/>
        <a:p>
          <a:endParaRPr lang="pt-BR"/>
        </a:p>
      </dgm:t>
    </dgm:pt>
    <dgm:pt modelId="{7A6392E7-2492-49C5-885E-CE0E1A9EC282}" type="sibTrans" cxnId="{E6C09434-E27B-4F10-9CDC-D006CE58A200}">
      <dgm:prSet/>
      <dgm:spPr/>
      <dgm:t>
        <a:bodyPr/>
        <a:lstStyle/>
        <a:p>
          <a:endParaRPr lang="pt-BR"/>
        </a:p>
      </dgm:t>
    </dgm:pt>
    <dgm:pt modelId="{31A6F71C-7651-4B4C-941D-D5C751FC614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com Nutricionistas</a:t>
          </a:r>
        </a:p>
      </dgm:t>
    </dgm:pt>
    <dgm:pt modelId="{65CA44B8-A000-47E4-B019-4017F8F3BD0F}" type="parTrans" cxnId="{597329E4-4E3C-46A6-A620-22CCE12E56D4}">
      <dgm:prSet/>
      <dgm:spPr/>
      <dgm:t>
        <a:bodyPr/>
        <a:lstStyle/>
        <a:p>
          <a:endParaRPr lang="pt-BR"/>
        </a:p>
      </dgm:t>
    </dgm:pt>
    <dgm:pt modelId="{A47D83B8-FD69-4992-9E61-DAA55FF86642}" type="sibTrans" cxnId="{597329E4-4E3C-46A6-A620-22CCE12E56D4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até 5 refeições diárias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80 Leitos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46FE6D55-B82A-4113-8157-7C09F3318A7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Enfermagem – 24 horas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1A4C809-4817-444D-AF0F-5813EA9326F5}" type="parTrans" cxnId="{9DF6CFCF-0A15-4C3C-BC90-DBEC4C823CC2}">
      <dgm:prSet/>
      <dgm:spPr/>
      <dgm:t>
        <a:bodyPr/>
        <a:lstStyle/>
        <a:p>
          <a:endParaRPr lang="pt-BR"/>
        </a:p>
      </dgm:t>
    </dgm:pt>
    <dgm:pt modelId="{423BCFEE-446B-4283-A5D6-634A4A0AF723}" type="sibTrans" cxnId="{9DF6CFCF-0A15-4C3C-BC90-DBEC4C823CC2}">
      <dgm:prSet/>
      <dgm:spPr/>
      <dgm:t>
        <a:bodyPr/>
        <a:lstStyle/>
        <a:p>
          <a:endParaRPr lang="pt-BR"/>
        </a:p>
      </dgm:t>
    </dgm:pt>
    <dgm:pt modelId="{DD3C467F-950A-4FBE-99B3-2F7F1E04316B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Área de Laser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81E6159-40D6-464B-BB51-90E324E2751F}" type="parTrans" cxnId="{BD6F265B-40AA-437D-B461-8F65A03A56F3}">
      <dgm:prSet/>
      <dgm:spPr/>
      <dgm:t>
        <a:bodyPr/>
        <a:lstStyle/>
        <a:p>
          <a:endParaRPr lang="pt-BR"/>
        </a:p>
      </dgm:t>
    </dgm:pt>
    <dgm:pt modelId="{A09E6686-A0C7-42AB-B915-D090F267E099}" type="sibTrans" cxnId="{BD6F265B-40AA-437D-B461-8F65A03A56F3}">
      <dgm:prSet/>
      <dgm:spPr/>
      <dgm:t>
        <a:bodyPr/>
        <a:lstStyle/>
        <a:p>
          <a:endParaRPr lang="pt-BR"/>
        </a:p>
      </dgm:t>
    </dgm:pt>
    <dgm:pt modelId="{DDA70E5F-B134-4A3F-8987-3CC3C28DEB27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Orientações do Farmacêutico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349C014-2E36-44AA-90E9-1E98135CD0C7}" type="parTrans" cxnId="{D0927B5C-C359-4D2B-A16A-AFA737B57D04}">
      <dgm:prSet/>
      <dgm:spPr/>
      <dgm:t>
        <a:bodyPr/>
        <a:lstStyle/>
        <a:p>
          <a:endParaRPr lang="pt-BR"/>
        </a:p>
      </dgm:t>
    </dgm:pt>
    <dgm:pt modelId="{972B4375-C993-44E5-BABC-6A5201075570}" type="sibTrans" cxnId="{D0927B5C-C359-4D2B-A16A-AFA737B57D04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3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3" custLinFactNeighborX="-1689" custLinFactNeighborY="41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1" presStyleCnt="3" custLinFactNeighborX="1942" custLinFactNeighborY="-3348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D7282D3-9553-4C4C-90E3-FC070A4F1EAF}" type="pres">
      <dgm:prSet presAssocID="{E3385264-0AB4-42F5-A60C-FFA0C1D6AC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0EC970-0D25-4893-B204-E405F3C046D4}" type="pres">
      <dgm:prSet presAssocID="{930E7BB5-5838-4F67-99D0-F79B2D94FFD2}" presName="spacer" presStyleCnt="0"/>
      <dgm:spPr/>
    </dgm:pt>
    <dgm:pt modelId="{DB3EEFC5-0564-4090-960F-8AF204D06F87}" type="pres">
      <dgm:prSet presAssocID="{003128F6-9368-43A3-BECB-D85548A13DF2}" presName="comp" presStyleCnt="0"/>
      <dgm:spPr/>
    </dgm:pt>
    <dgm:pt modelId="{DFFF279C-C93E-4053-9455-4E0C2F3C08E2}" type="pres">
      <dgm:prSet presAssocID="{003128F6-9368-43A3-BECB-D85548A13DF2}" presName="box" presStyleLbl="node1" presStyleIdx="2" presStyleCnt="3" custLinFactNeighborY="-9640"/>
      <dgm:spPr/>
      <dgm:t>
        <a:bodyPr/>
        <a:lstStyle/>
        <a:p>
          <a:endParaRPr lang="pt-BR"/>
        </a:p>
      </dgm:t>
    </dgm:pt>
    <dgm:pt modelId="{C8CEDA6C-63F3-473C-B5F1-ECFBC5733075}" type="pres">
      <dgm:prSet presAssocID="{003128F6-9368-43A3-BECB-D85548A13DF2}" presName="img" presStyleLbl="fgImgPlace1" presStyleIdx="2" presStyleCnt="3" custScaleY="88889" custLinFactNeighborX="-1078" custLinFactNeighborY="-78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E8EF377-BFFC-4AB0-BDD3-CCE647525568}" type="pres">
      <dgm:prSet presAssocID="{003128F6-9368-43A3-BECB-D85548A13DF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5773AA3-1D09-432B-9B82-D2EC83C300D2}" type="presOf" srcId="{DA7C8866-7BE7-40FA-940A-B89393E47C6C}" destId="{1FD41135-6468-464F-BFDD-4B73770185FA}" srcOrd="1" destOrd="1" presId="urn:microsoft.com/office/officeart/2005/8/layout/vList4#2"/>
    <dgm:cxn modelId="{0C60A1BE-26AD-4B1E-98D2-C6797E5F5940}" type="presOf" srcId="{EBF4DFB1-AF88-4412-B48C-1AB2074F86FC}" destId="{EE8EF377-BFFC-4AB0-BDD3-CCE647525568}" srcOrd="1" destOrd="1" presId="urn:microsoft.com/office/officeart/2005/8/layout/vList4#2"/>
    <dgm:cxn modelId="{4DD5AA56-8B07-4FD1-96B7-2D2005B1BCCA}" type="presOf" srcId="{003128F6-9368-43A3-BECB-D85548A13DF2}" destId="{EE8EF377-BFFC-4AB0-BDD3-CCE647525568}" srcOrd="1" destOrd="0" presId="urn:microsoft.com/office/officeart/2005/8/layout/vList4#2"/>
    <dgm:cxn modelId="{83D52FB9-0F92-40E1-82C3-BDBC2C92E65E}" srcId="{B62A67F7-312A-4B79-8335-FEE6AE612E9F}" destId="{E3385264-0AB4-42F5-A60C-FFA0C1D6AC1C}" srcOrd="1" destOrd="0" parTransId="{749115B3-2453-4953-80D9-BCD7A3E5C7EC}" sibTransId="{930E7BB5-5838-4F67-99D0-F79B2D94FFD2}"/>
    <dgm:cxn modelId="{0B1296B1-FCEB-4957-8DA2-5BFA07D78D66}" type="presOf" srcId="{E3385264-0AB4-42F5-A60C-FFA0C1D6AC1C}" destId="{7D7282D3-9553-4C4C-90E3-FC070A4F1EAF}" srcOrd="1" destOrd="0" presId="urn:microsoft.com/office/officeart/2005/8/layout/vList4#2"/>
    <dgm:cxn modelId="{288622E2-D844-4F24-A23D-1886CE42F4F0}" type="presOf" srcId="{31A6F71C-7651-4B4C-941D-D5C751FC614C}" destId="{D041445A-B95E-40BE-AFEE-2134624D3B32}" srcOrd="0" destOrd="2" presId="urn:microsoft.com/office/officeart/2005/8/layout/vList4#2"/>
    <dgm:cxn modelId="{389741BD-5C5E-4B4D-A417-2C5975C08848}" srcId="{B62A67F7-312A-4B79-8335-FEE6AE612E9F}" destId="{003128F6-9368-43A3-BECB-D85548A13DF2}" srcOrd="2" destOrd="0" parTransId="{0C2C4D7D-BEA4-4F75-A66E-8AD14DA3BA33}" sibTransId="{A5308BC3-308E-4366-80E3-0A1968C0D019}"/>
    <dgm:cxn modelId="{7E8F4400-1C57-4AC0-8A3A-CBC83692D0C3}" type="presOf" srcId="{DA7C8866-7BE7-40FA-940A-B89393E47C6C}" destId="{41B0ED09-C8AF-4FCD-AAE9-D72446A4672E}" srcOrd="0" destOrd="1" presId="urn:microsoft.com/office/officeart/2005/8/layout/vList4#2"/>
    <dgm:cxn modelId="{598FC097-CC7B-46D8-BDF5-529987341989}" type="presOf" srcId="{003128F6-9368-43A3-BECB-D85548A13DF2}" destId="{DFFF279C-C93E-4053-9455-4E0C2F3C08E2}" srcOrd="0" destOrd="0" presId="urn:microsoft.com/office/officeart/2005/8/layout/vList4#2"/>
    <dgm:cxn modelId="{DB721609-454B-44BD-AB2D-AC6B07D7B5F0}" type="presOf" srcId="{DD3C467F-950A-4FBE-99B3-2F7F1E04316B}" destId="{41B0ED09-C8AF-4FCD-AAE9-D72446A4672E}" srcOrd="0" destOrd="3" presId="urn:microsoft.com/office/officeart/2005/8/layout/vList4#2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90C6BFFF-5661-41EE-831A-B566A8D2D1A1}" type="presOf" srcId="{31A6F71C-7651-4B4C-941D-D5C751FC614C}" destId="{7D7282D3-9553-4C4C-90E3-FC070A4F1EAF}" srcOrd="1" destOrd="2" presId="urn:microsoft.com/office/officeart/2005/8/layout/vList4#2"/>
    <dgm:cxn modelId="{75373636-296A-433D-959F-98043C49C294}" type="presOf" srcId="{CBACB3F6-2453-47B0-A747-A4200345329F}" destId="{DFFF279C-C93E-4053-9455-4E0C2F3C08E2}" srcOrd="0" destOrd="2" presId="urn:microsoft.com/office/officeart/2005/8/layout/vList4#2"/>
    <dgm:cxn modelId="{E6C09434-E27B-4F10-9CDC-D006CE58A200}" srcId="{003128F6-9368-43A3-BECB-D85548A13DF2}" destId="{CBACB3F6-2453-47B0-A747-A4200345329F}" srcOrd="1" destOrd="0" parTransId="{5C2A69E9-D4BE-4922-B955-3AA43127752F}" sibTransId="{7A6392E7-2492-49C5-885E-CE0E1A9EC282}"/>
    <dgm:cxn modelId="{BD6F265B-40AA-437D-B461-8F65A03A56F3}" srcId="{C2F3A515-D5BE-40DC-9E0A-E7B4D483CF9C}" destId="{DD3C467F-950A-4FBE-99B3-2F7F1E04316B}" srcOrd="2" destOrd="0" parTransId="{481E6159-40D6-464B-BB51-90E324E2751F}" sibTransId="{A09E6686-A0C7-42AB-B915-D090F267E099}"/>
    <dgm:cxn modelId="{2FB825C8-7CEB-40C3-A7D1-AA572987BA8F}" type="presOf" srcId="{DDA70E5F-B134-4A3F-8987-3CC3C28DEB27}" destId="{DFFF279C-C93E-4053-9455-4E0C2F3C08E2}" srcOrd="0" destOrd="3" presId="urn:microsoft.com/office/officeart/2005/8/layout/vList4#2"/>
    <dgm:cxn modelId="{0071E9B5-FACB-4AF4-94FD-C535CDD7DF6B}" type="presOf" srcId="{C2F3A515-D5BE-40DC-9E0A-E7B4D483CF9C}" destId="{41B0ED09-C8AF-4FCD-AAE9-D72446A4672E}" srcOrd="0" destOrd="0" presId="urn:microsoft.com/office/officeart/2005/8/layout/vList4#2"/>
    <dgm:cxn modelId="{11E334F9-C5C5-4056-AF5C-33D64734C271}" type="presOf" srcId="{46FE6D55-B82A-4113-8157-7C09F3318A7F}" destId="{41B0ED09-C8AF-4FCD-AAE9-D72446A4672E}" srcOrd="0" destOrd="2" presId="urn:microsoft.com/office/officeart/2005/8/layout/vList4#2"/>
    <dgm:cxn modelId="{A88B38F6-7AC1-4DCB-BE22-3BE96F81B77E}" type="presOf" srcId="{BB3AEFC2-E506-4677-9DBB-AB08497CED73}" destId="{7D7282D3-9553-4C4C-90E3-FC070A4F1EAF}" srcOrd="1" destOrd="1" presId="urn:microsoft.com/office/officeart/2005/8/layout/vList4#2"/>
    <dgm:cxn modelId="{FF04DEFF-9AAE-4594-B5CC-08993C7A1066}" type="presOf" srcId="{DDA70E5F-B134-4A3F-8987-3CC3C28DEB27}" destId="{EE8EF377-BFFC-4AB0-BDD3-CCE647525568}" srcOrd="1" destOrd="3" presId="urn:microsoft.com/office/officeart/2005/8/layout/vList4#2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88F51FA8-9846-42CE-8AA3-9053D67BAE3D}" type="presOf" srcId="{E3385264-0AB4-42F5-A60C-FFA0C1D6AC1C}" destId="{D041445A-B95E-40BE-AFEE-2134624D3B32}" srcOrd="0" destOrd="0" presId="urn:microsoft.com/office/officeart/2005/8/layout/vList4#2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6F5D2A28-F848-4D28-812F-B6B6C8E72682}" type="presOf" srcId="{46FE6D55-B82A-4113-8157-7C09F3318A7F}" destId="{1FD41135-6468-464F-BFDD-4B73770185FA}" srcOrd="1" destOrd="2" presId="urn:microsoft.com/office/officeart/2005/8/layout/vList4#2"/>
    <dgm:cxn modelId="{597329E4-4E3C-46A6-A620-22CCE12E56D4}" srcId="{E3385264-0AB4-42F5-A60C-FFA0C1D6AC1C}" destId="{31A6F71C-7651-4B4C-941D-D5C751FC614C}" srcOrd="1" destOrd="0" parTransId="{65CA44B8-A000-47E4-B019-4017F8F3BD0F}" sibTransId="{A47D83B8-FD69-4992-9E61-DAA55FF86642}"/>
    <dgm:cxn modelId="{DF1281FD-7912-466D-A193-1E85650821D6}" type="presOf" srcId="{DD3C467F-950A-4FBE-99B3-2F7F1E04316B}" destId="{1FD41135-6468-464F-BFDD-4B73770185FA}" srcOrd="1" destOrd="3" presId="urn:microsoft.com/office/officeart/2005/8/layout/vList4#2"/>
    <dgm:cxn modelId="{75189349-FDF6-456C-8F06-F5C99B8F6B77}" type="presOf" srcId="{EBF4DFB1-AF88-4412-B48C-1AB2074F86FC}" destId="{DFFF279C-C93E-4053-9455-4E0C2F3C08E2}" srcOrd="0" destOrd="1" presId="urn:microsoft.com/office/officeart/2005/8/layout/vList4#2"/>
    <dgm:cxn modelId="{FA054CA1-4AB8-407C-A2DD-8E565E538621}" type="presOf" srcId="{B62A67F7-312A-4B79-8335-FEE6AE612E9F}" destId="{AFB49178-3A9E-4A8A-BEF7-6D31CE07B574}" srcOrd="0" destOrd="0" presId="urn:microsoft.com/office/officeart/2005/8/layout/vList4#2"/>
    <dgm:cxn modelId="{70DD71AF-F442-4869-8506-27BCCB440507}" type="presOf" srcId="{C2F3A515-D5BE-40DC-9E0A-E7B4D483CF9C}" destId="{1FD41135-6468-464F-BFDD-4B73770185FA}" srcOrd="1" destOrd="0" presId="urn:microsoft.com/office/officeart/2005/8/layout/vList4#2"/>
    <dgm:cxn modelId="{2F589490-00A1-43C9-BBD5-77790444282A}" type="presOf" srcId="{CBACB3F6-2453-47B0-A747-A4200345329F}" destId="{EE8EF377-BFFC-4AB0-BDD3-CCE647525568}" srcOrd="1" destOrd="2" presId="urn:microsoft.com/office/officeart/2005/8/layout/vList4#2"/>
    <dgm:cxn modelId="{D0927B5C-C359-4D2B-A16A-AFA737B57D04}" srcId="{003128F6-9368-43A3-BECB-D85548A13DF2}" destId="{DDA70E5F-B134-4A3F-8987-3CC3C28DEB27}" srcOrd="2" destOrd="0" parTransId="{4349C014-2E36-44AA-90E9-1E98135CD0C7}" sibTransId="{972B4375-C993-44E5-BABC-6A5201075570}"/>
    <dgm:cxn modelId="{38098556-C878-4543-A0ED-91C5A2D1AA1C}" type="presOf" srcId="{BB3AEFC2-E506-4677-9DBB-AB08497CED73}" destId="{D041445A-B95E-40BE-AFEE-2134624D3B32}" srcOrd="0" destOrd="1" presId="urn:microsoft.com/office/officeart/2005/8/layout/vList4#2"/>
    <dgm:cxn modelId="{9DF6CFCF-0A15-4C3C-BC90-DBEC4C823CC2}" srcId="{C2F3A515-D5BE-40DC-9E0A-E7B4D483CF9C}" destId="{46FE6D55-B82A-4113-8157-7C09F3318A7F}" srcOrd="1" destOrd="0" parTransId="{F1A4C809-4817-444D-AF0F-5813EA9326F5}" sibTransId="{423BCFEE-446B-4283-A5D6-634A4A0AF723}"/>
    <dgm:cxn modelId="{DFCCC730-5A64-4551-BFE0-222091788219}" srcId="{003128F6-9368-43A3-BECB-D85548A13DF2}" destId="{EBF4DFB1-AF88-4412-B48C-1AB2074F86FC}" srcOrd="0" destOrd="0" parTransId="{7255FE0B-CB0F-4C41-9954-8AC8A27D19A3}" sibTransId="{AB00F6FE-BCC1-41A6-B52C-759CEA290808}"/>
    <dgm:cxn modelId="{0A6F1279-6AF7-4034-823D-C9A5289B79DB}" type="presParOf" srcId="{AFB49178-3A9E-4A8A-BEF7-6D31CE07B574}" destId="{5BBBF52D-3948-4C0A-B0AE-C84235843E6D}" srcOrd="0" destOrd="0" presId="urn:microsoft.com/office/officeart/2005/8/layout/vList4#2"/>
    <dgm:cxn modelId="{51B40CFE-5784-4C67-A65A-ECA9F5066D83}" type="presParOf" srcId="{5BBBF52D-3948-4C0A-B0AE-C84235843E6D}" destId="{41B0ED09-C8AF-4FCD-AAE9-D72446A4672E}" srcOrd="0" destOrd="0" presId="urn:microsoft.com/office/officeart/2005/8/layout/vList4#2"/>
    <dgm:cxn modelId="{AA4C3B0F-6B91-4F6E-9B08-94EC95A79109}" type="presParOf" srcId="{5BBBF52D-3948-4C0A-B0AE-C84235843E6D}" destId="{8C6DB462-F0D9-4476-88B9-B77FE2CF242C}" srcOrd="1" destOrd="0" presId="urn:microsoft.com/office/officeart/2005/8/layout/vList4#2"/>
    <dgm:cxn modelId="{645EFB88-2F8A-45D0-B8C8-B7AB97F4FB79}" type="presParOf" srcId="{5BBBF52D-3948-4C0A-B0AE-C84235843E6D}" destId="{1FD41135-6468-464F-BFDD-4B73770185FA}" srcOrd="2" destOrd="0" presId="urn:microsoft.com/office/officeart/2005/8/layout/vList4#2"/>
    <dgm:cxn modelId="{647085B2-F908-424B-B64F-9F0C64462E61}" type="presParOf" srcId="{AFB49178-3A9E-4A8A-BEF7-6D31CE07B574}" destId="{FCAC9169-917F-4B01-A491-B659AD8CA3DD}" srcOrd="1" destOrd="0" presId="urn:microsoft.com/office/officeart/2005/8/layout/vList4#2"/>
    <dgm:cxn modelId="{DC989562-9A03-4A66-9EB0-A049C31BFB7B}" type="presParOf" srcId="{AFB49178-3A9E-4A8A-BEF7-6D31CE07B574}" destId="{E3182E2F-6E98-4CA8-B63D-F9AEEE3998C0}" srcOrd="2" destOrd="0" presId="urn:microsoft.com/office/officeart/2005/8/layout/vList4#2"/>
    <dgm:cxn modelId="{26166D5E-3111-4A9E-BBB2-343A2F3789B4}" type="presParOf" srcId="{E3182E2F-6E98-4CA8-B63D-F9AEEE3998C0}" destId="{D041445A-B95E-40BE-AFEE-2134624D3B32}" srcOrd="0" destOrd="0" presId="urn:microsoft.com/office/officeart/2005/8/layout/vList4#2"/>
    <dgm:cxn modelId="{B4F4B441-1888-4E23-9C05-EDA45E61F418}" type="presParOf" srcId="{E3182E2F-6E98-4CA8-B63D-F9AEEE3998C0}" destId="{712E9CC9-6D5A-46D5-B0F3-D0347ECBA640}" srcOrd="1" destOrd="0" presId="urn:microsoft.com/office/officeart/2005/8/layout/vList4#2"/>
    <dgm:cxn modelId="{57CD1E0D-D68C-4B0C-8291-1468C89240E0}" type="presParOf" srcId="{E3182E2F-6E98-4CA8-B63D-F9AEEE3998C0}" destId="{7D7282D3-9553-4C4C-90E3-FC070A4F1EAF}" srcOrd="2" destOrd="0" presId="urn:microsoft.com/office/officeart/2005/8/layout/vList4#2"/>
    <dgm:cxn modelId="{4652484B-F099-42C5-B444-EDB25D5D2D54}" type="presParOf" srcId="{AFB49178-3A9E-4A8A-BEF7-6D31CE07B574}" destId="{A30EC970-0D25-4893-B204-E405F3C046D4}" srcOrd="3" destOrd="0" presId="urn:microsoft.com/office/officeart/2005/8/layout/vList4#2"/>
    <dgm:cxn modelId="{750AA91E-BE6C-4A24-980A-F2A54424D356}" type="presParOf" srcId="{AFB49178-3A9E-4A8A-BEF7-6D31CE07B574}" destId="{DB3EEFC5-0564-4090-960F-8AF204D06F87}" srcOrd="4" destOrd="0" presId="urn:microsoft.com/office/officeart/2005/8/layout/vList4#2"/>
    <dgm:cxn modelId="{F78BE788-E615-4819-BCED-238907122547}" type="presParOf" srcId="{DB3EEFC5-0564-4090-960F-8AF204D06F87}" destId="{DFFF279C-C93E-4053-9455-4E0C2F3C08E2}" srcOrd="0" destOrd="0" presId="urn:microsoft.com/office/officeart/2005/8/layout/vList4#2"/>
    <dgm:cxn modelId="{BD7FB6AC-7C98-4697-913A-BF3D26E30CE1}" type="presParOf" srcId="{DB3EEFC5-0564-4090-960F-8AF204D06F87}" destId="{C8CEDA6C-63F3-473C-B5F1-ECFBC5733075}" srcOrd="1" destOrd="0" presId="urn:microsoft.com/office/officeart/2005/8/layout/vList4#2"/>
    <dgm:cxn modelId="{A729E7AB-91D1-4157-851B-F81F195B94C1}" type="presParOf" srcId="{DB3EEFC5-0564-4090-960F-8AF204D06F87}" destId="{EE8EF377-BFFC-4AB0-BDD3-CCE64752556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Fisioterapia 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Psicologia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31A6F71C-7651-4B4C-941D-D5C751FC614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Projetos de Convívio e Fortalecimento de Vínculos</a:t>
          </a:r>
        </a:p>
      </dgm:t>
    </dgm:pt>
    <dgm:pt modelId="{65CA44B8-A000-47E4-B019-4017F8F3BD0F}" type="parTrans" cxnId="{597329E4-4E3C-46A6-A620-22CCE12E56D4}">
      <dgm:prSet/>
      <dgm:spPr/>
      <dgm:t>
        <a:bodyPr/>
        <a:lstStyle/>
        <a:p>
          <a:endParaRPr lang="pt-BR"/>
        </a:p>
      </dgm:t>
    </dgm:pt>
    <dgm:pt modelId="{A47D83B8-FD69-4992-9E61-DAA55FF86642}" type="sibTrans" cxnId="{597329E4-4E3C-46A6-A620-22CCE12E56D4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Psicólogos Especializados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Sala equipada com capacidade para 5 pacientes simultâneos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A58ACAAA-F67C-4E14-B2A1-02E1333F68C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Fisioterapeutas Especializadas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2867316-BA42-43DF-AF8B-E978A654A069}" type="parTrans" cxnId="{F78646DB-E530-4788-B663-E8D02B7D8A42}">
      <dgm:prSet/>
      <dgm:spPr/>
      <dgm:t>
        <a:bodyPr/>
        <a:lstStyle/>
        <a:p>
          <a:endParaRPr lang="pt-BR"/>
        </a:p>
      </dgm:t>
    </dgm:pt>
    <dgm:pt modelId="{4F82FC92-491F-424F-9449-9496DCCEBE70}" type="sibTrans" cxnId="{F78646DB-E530-4788-B663-E8D02B7D8A42}">
      <dgm:prSet/>
      <dgm:spPr/>
      <dgm:t>
        <a:bodyPr/>
        <a:lstStyle/>
        <a:p>
          <a:endParaRPr lang="pt-BR"/>
        </a:p>
      </dgm:t>
    </dgm:pt>
    <dgm:pt modelId="{498B0C16-AC81-48F5-BFD0-1AE443F0570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Próteses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A180A65-A027-4F2C-AC3D-4A987BE84E1B}" type="parTrans" cxnId="{E189897E-9254-458A-907F-8B5E796ABC76}">
      <dgm:prSet/>
      <dgm:spPr/>
      <dgm:t>
        <a:bodyPr/>
        <a:lstStyle/>
        <a:p>
          <a:endParaRPr lang="pt-BR"/>
        </a:p>
      </dgm:t>
    </dgm:pt>
    <dgm:pt modelId="{854024A7-E7A9-497B-BD42-EF8880313C96}" type="sibTrans" cxnId="{E189897E-9254-458A-907F-8B5E796ABC76}">
      <dgm:prSet/>
      <dgm:spPr/>
      <dgm:t>
        <a:bodyPr/>
        <a:lstStyle/>
        <a:p>
          <a:endParaRPr lang="pt-BR"/>
        </a:p>
      </dgm:t>
    </dgm:pt>
    <dgm:pt modelId="{9824C3E4-A62F-4444-BB7D-0E4F604177B8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Serviço Social</a:t>
          </a:r>
          <a:endParaRPr lang="pt-BR" sz="15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D859719-F90A-4190-AC7E-F37E108C3BB4}" type="parTrans" cxnId="{CD3475A9-7DBC-4AC4-AF67-7370264F0443}">
      <dgm:prSet/>
      <dgm:spPr/>
      <dgm:t>
        <a:bodyPr/>
        <a:lstStyle/>
        <a:p>
          <a:endParaRPr lang="pt-BR"/>
        </a:p>
      </dgm:t>
    </dgm:pt>
    <dgm:pt modelId="{2A94A001-0BD8-4B06-9E93-97EDC01E21DE}" type="sibTrans" cxnId="{CD3475A9-7DBC-4AC4-AF67-7370264F0443}">
      <dgm:prSet/>
      <dgm:spPr/>
      <dgm:t>
        <a:bodyPr/>
        <a:lstStyle/>
        <a:p>
          <a:endParaRPr lang="pt-BR"/>
        </a:p>
      </dgm:t>
    </dgm:pt>
    <dgm:pt modelId="{CFFC5CF6-C716-4111-8018-0C3D063B36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Orientação e direcionamento no tratamento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EF4988-5B39-4B28-962E-408DB00C8590}" type="parTrans" cxnId="{A2102BC1-FC46-4944-BDFD-5EA21AB207A3}">
      <dgm:prSet/>
      <dgm:spPr/>
      <dgm:t>
        <a:bodyPr/>
        <a:lstStyle/>
        <a:p>
          <a:endParaRPr lang="pt-BR"/>
        </a:p>
      </dgm:t>
    </dgm:pt>
    <dgm:pt modelId="{1E223448-81BA-47A5-9FB6-D818D6B59E8B}" type="sibTrans" cxnId="{A2102BC1-FC46-4944-BDFD-5EA21AB207A3}">
      <dgm:prSet/>
      <dgm:spPr/>
      <dgm:t>
        <a:bodyPr/>
        <a:lstStyle/>
        <a:p>
          <a:endParaRPr lang="pt-BR"/>
        </a:p>
      </dgm:t>
    </dgm:pt>
    <dgm:pt modelId="{4B390CCB-7781-4A76-805D-6868FE5A14D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Avaliação socioeconômica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C3A74F0-E585-4CCB-B3C7-A9790E7ECF16}" type="parTrans" cxnId="{55792D31-DDDF-40A4-8A05-F5E2ADBF5B00}">
      <dgm:prSet/>
      <dgm:spPr/>
      <dgm:t>
        <a:bodyPr/>
        <a:lstStyle/>
        <a:p>
          <a:endParaRPr lang="pt-BR"/>
        </a:p>
      </dgm:t>
    </dgm:pt>
    <dgm:pt modelId="{96F51747-C58F-479B-8621-035B4DD8D92A}" type="sibTrans" cxnId="{55792D31-DDDF-40A4-8A05-F5E2ADBF5B00}">
      <dgm:prSet/>
      <dgm:spPr/>
      <dgm:t>
        <a:bodyPr/>
        <a:lstStyle/>
        <a:p>
          <a:endParaRPr lang="pt-BR"/>
        </a:p>
      </dgm:t>
    </dgm:pt>
    <dgm:pt modelId="{F0C149F3-508D-42FD-8C07-8ADE01D2B47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Auxílio em benefícios governamentais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4C33A92-C828-4508-921D-5E39F7F104EF}" type="parTrans" cxnId="{3EF96691-7920-482D-88DF-3F62A787D372}">
      <dgm:prSet/>
      <dgm:spPr/>
      <dgm:t>
        <a:bodyPr/>
        <a:lstStyle/>
        <a:p>
          <a:endParaRPr lang="pt-BR"/>
        </a:p>
      </dgm:t>
    </dgm:pt>
    <dgm:pt modelId="{311C199E-953A-419B-879F-3DCA656FA92C}" type="sibTrans" cxnId="{3EF96691-7920-482D-88DF-3F62A787D372}">
      <dgm:prSet/>
      <dgm:spPr/>
      <dgm:t>
        <a:bodyPr/>
        <a:lstStyle/>
        <a:p>
          <a:endParaRPr lang="pt-BR"/>
        </a:p>
      </dgm:t>
    </dgm:pt>
    <dgm:pt modelId="{787C6A23-B798-4A41-B86F-6D117A446A25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Fornecimentos de exames em clínicas terceirizadas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717F081-586A-45D0-9AF5-08F760B74EAE}" type="parTrans" cxnId="{09031C30-8D9F-46A1-AC98-30E7D01AACEE}">
      <dgm:prSet/>
      <dgm:spPr/>
      <dgm:t>
        <a:bodyPr/>
        <a:lstStyle/>
        <a:p>
          <a:endParaRPr lang="pt-BR"/>
        </a:p>
      </dgm:t>
    </dgm:pt>
    <dgm:pt modelId="{08497E15-1065-4495-A51C-CAA99FD3F1A4}" type="sibTrans" cxnId="{09031C30-8D9F-46A1-AC98-30E7D01AACEE}">
      <dgm:prSet/>
      <dgm:spPr/>
      <dgm:t>
        <a:bodyPr/>
        <a:lstStyle/>
        <a:p>
          <a:endParaRPr lang="pt-BR"/>
        </a:p>
      </dgm:t>
    </dgm:pt>
    <dgm:pt modelId="{FC8DBE66-1096-4171-A441-275BD8A120B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Agilização em agendamento de consultas e exames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DC7D539-BF42-4737-BD1B-B580489EE7F4}" type="parTrans" cxnId="{48E19784-974D-413A-B3FB-9F299A84E8E8}">
      <dgm:prSet/>
      <dgm:spPr/>
      <dgm:t>
        <a:bodyPr/>
        <a:lstStyle/>
        <a:p>
          <a:endParaRPr lang="pt-BR"/>
        </a:p>
      </dgm:t>
    </dgm:pt>
    <dgm:pt modelId="{96C8403B-FAE7-469A-86DE-83D8A4EA837D}" type="sibTrans" cxnId="{48E19784-974D-413A-B3FB-9F299A84E8E8}">
      <dgm:prSet/>
      <dgm:spPr/>
      <dgm:t>
        <a:bodyPr/>
        <a:lstStyle/>
        <a:p>
          <a:endParaRPr lang="pt-BR"/>
        </a:p>
      </dgm:t>
    </dgm:pt>
    <dgm:pt modelId="{6C0F581E-73A8-42CF-B06F-A00CC4DDB2C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Transporte de Pacientes</a:t>
          </a:r>
          <a:endParaRPr lang="pt-BR" sz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9E0069A-9831-4B8B-9D6F-27790D88DAD6}" type="parTrans" cxnId="{971CC2C0-60EF-4E74-B7A1-BE2E92EB1FCA}">
      <dgm:prSet/>
      <dgm:spPr/>
      <dgm:t>
        <a:bodyPr/>
        <a:lstStyle/>
        <a:p>
          <a:endParaRPr lang="pt-BR"/>
        </a:p>
      </dgm:t>
    </dgm:pt>
    <dgm:pt modelId="{D720BBEB-07A6-4620-9CE1-5B6B5AFA977F}" type="sibTrans" cxnId="{971CC2C0-60EF-4E74-B7A1-BE2E92EB1FCA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3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D11CB94A-547A-4B58-ABB2-7CD6B522C3D4}" type="pres">
      <dgm:prSet presAssocID="{9824C3E4-A62F-4444-BB7D-0E4F604177B8}" presName="comp" presStyleCnt="0"/>
      <dgm:spPr/>
    </dgm:pt>
    <dgm:pt modelId="{3CA89128-885D-433D-93B7-24B93185B70F}" type="pres">
      <dgm:prSet presAssocID="{9824C3E4-A62F-4444-BB7D-0E4F604177B8}" presName="box" presStyleLbl="node1" presStyleIdx="1" presStyleCnt="3" custLinFactNeighborX="357" custLinFactNeighborY="298"/>
      <dgm:spPr/>
      <dgm:t>
        <a:bodyPr/>
        <a:lstStyle/>
        <a:p>
          <a:endParaRPr lang="pt-BR"/>
        </a:p>
      </dgm:t>
    </dgm:pt>
    <dgm:pt modelId="{EDA5B55E-E50E-407A-BCE4-042B638DDEE5}" type="pres">
      <dgm:prSet presAssocID="{9824C3E4-A62F-4444-BB7D-0E4F604177B8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37E09E2-F874-484B-960A-034D588A71FE}" type="pres">
      <dgm:prSet presAssocID="{9824C3E4-A62F-4444-BB7D-0E4F604177B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4167741-0CDC-4B6B-83F4-C586997D4B51}" type="pres">
      <dgm:prSet presAssocID="{2A94A001-0BD8-4B06-9E93-97EDC01E21DE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2" presStyleCnt="3" custLinFactNeighborX="1942" custLinFactNeighborY="-3348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D7282D3-9553-4C4C-90E3-FC070A4F1EAF}" type="pres">
      <dgm:prSet presAssocID="{E3385264-0AB4-42F5-A60C-FFA0C1D6AC1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DDE9EE1-11C3-4B4B-BB22-B8605780F928}" type="presOf" srcId="{6C0F581E-73A8-42CF-B06F-A00CC4DDB2C2}" destId="{D37E09E2-F874-484B-960A-034D588A71FE}" srcOrd="1" destOrd="6" presId="urn:microsoft.com/office/officeart/2005/8/layout/vList4#3"/>
    <dgm:cxn modelId="{786F9BF3-C6D0-4D63-831C-78CDEA22C8DC}" type="presOf" srcId="{4B390CCB-7781-4A76-805D-6868FE5A14DD}" destId="{D37E09E2-F874-484B-960A-034D588A71FE}" srcOrd="1" destOrd="2" presId="urn:microsoft.com/office/officeart/2005/8/layout/vList4#3"/>
    <dgm:cxn modelId="{0B4D2063-5204-4FA7-B630-2C1DAC5BEA47}" type="presOf" srcId="{A58ACAAA-F67C-4E14-B2A1-02E1333F68CA}" destId="{41B0ED09-C8AF-4FCD-AAE9-D72446A4672E}" srcOrd="0" destOrd="2" presId="urn:microsoft.com/office/officeart/2005/8/layout/vList4#3"/>
    <dgm:cxn modelId="{2BB32546-684C-431D-85BE-DD5764F18261}" type="presOf" srcId="{787C6A23-B798-4A41-B86F-6D117A446A25}" destId="{D37E09E2-F874-484B-960A-034D588A71FE}" srcOrd="1" destOrd="4" presId="urn:microsoft.com/office/officeart/2005/8/layout/vList4#3"/>
    <dgm:cxn modelId="{83D52FB9-0F92-40E1-82C3-BDBC2C92E65E}" srcId="{B62A67F7-312A-4B79-8335-FEE6AE612E9F}" destId="{E3385264-0AB4-42F5-A60C-FFA0C1D6AC1C}" srcOrd="2" destOrd="0" parTransId="{749115B3-2453-4953-80D9-BCD7A3E5C7EC}" sibTransId="{930E7BB5-5838-4F67-99D0-F79B2D94FFD2}"/>
    <dgm:cxn modelId="{09031C30-8D9F-46A1-AC98-30E7D01AACEE}" srcId="{9824C3E4-A62F-4444-BB7D-0E4F604177B8}" destId="{787C6A23-B798-4A41-B86F-6D117A446A25}" srcOrd="3" destOrd="0" parTransId="{0717F081-586A-45D0-9AF5-08F760B74EAE}" sibTransId="{08497E15-1065-4495-A51C-CAA99FD3F1A4}"/>
    <dgm:cxn modelId="{CECAAFEC-3ED7-42D2-A6F8-DC90C00BB60E}" type="presOf" srcId="{31A6F71C-7651-4B4C-941D-D5C751FC614C}" destId="{7D7282D3-9553-4C4C-90E3-FC070A4F1EAF}" srcOrd="1" destOrd="2" presId="urn:microsoft.com/office/officeart/2005/8/layout/vList4#3"/>
    <dgm:cxn modelId="{9423EC3C-90F3-4BC8-8C64-BE6787B1497A}" type="presOf" srcId="{C2F3A515-D5BE-40DC-9E0A-E7B4D483CF9C}" destId="{1FD41135-6468-464F-BFDD-4B73770185FA}" srcOrd="1" destOrd="0" presId="urn:microsoft.com/office/officeart/2005/8/layout/vList4#3"/>
    <dgm:cxn modelId="{8E56D525-716B-4C1C-82A4-10E17ABCD5EA}" type="presOf" srcId="{DA7C8866-7BE7-40FA-940A-B89393E47C6C}" destId="{1FD41135-6468-464F-BFDD-4B73770185FA}" srcOrd="1" destOrd="1" presId="urn:microsoft.com/office/officeart/2005/8/layout/vList4#3"/>
    <dgm:cxn modelId="{9BAA4B8A-D3C3-413A-BB0A-AE938C95FA8A}" type="presOf" srcId="{FC8DBE66-1096-4171-A441-275BD8A120B0}" destId="{3CA89128-885D-433D-93B7-24B93185B70F}" srcOrd="0" destOrd="5" presId="urn:microsoft.com/office/officeart/2005/8/layout/vList4#3"/>
    <dgm:cxn modelId="{7EFC50E0-DB80-4B20-9E7A-66F1A3007926}" type="presOf" srcId="{CFFC5CF6-C716-4111-8018-0C3D063B366C}" destId="{D37E09E2-F874-484B-960A-034D588A71FE}" srcOrd="1" destOrd="1" presId="urn:microsoft.com/office/officeart/2005/8/layout/vList4#3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4D27C8FB-7ED4-45E0-BC30-4AB59D82B90C}" type="presOf" srcId="{787C6A23-B798-4A41-B86F-6D117A446A25}" destId="{3CA89128-885D-433D-93B7-24B93185B70F}" srcOrd="0" destOrd="4" presId="urn:microsoft.com/office/officeart/2005/8/layout/vList4#3"/>
    <dgm:cxn modelId="{53C595CC-A940-49CF-806F-710F5522B83F}" type="presOf" srcId="{C2F3A515-D5BE-40DC-9E0A-E7B4D483CF9C}" destId="{41B0ED09-C8AF-4FCD-AAE9-D72446A4672E}" srcOrd="0" destOrd="0" presId="urn:microsoft.com/office/officeart/2005/8/layout/vList4#3"/>
    <dgm:cxn modelId="{5AEFB166-B80F-4FAF-B51B-A9A95CC438E9}" type="presOf" srcId="{4B390CCB-7781-4A76-805D-6868FE5A14DD}" destId="{3CA89128-885D-433D-93B7-24B93185B70F}" srcOrd="0" destOrd="2" presId="urn:microsoft.com/office/officeart/2005/8/layout/vList4#3"/>
    <dgm:cxn modelId="{C6D465AE-D10D-432D-985F-474E17C9D425}" type="presOf" srcId="{FC8DBE66-1096-4171-A441-275BD8A120B0}" destId="{D37E09E2-F874-484B-960A-034D588A71FE}" srcOrd="1" destOrd="5" presId="urn:microsoft.com/office/officeart/2005/8/layout/vList4#3"/>
    <dgm:cxn modelId="{E189897E-9254-458A-907F-8B5E796ABC76}" srcId="{C2F3A515-D5BE-40DC-9E0A-E7B4D483CF9C}" destId="{498B0C16-AC81-48F5-BFD0-1AE443F05700}" srcOrd="2" destOrd="0" parTransId="{8A180A65-A027-4F2C-AC3D-4A987BE84E1B}" sibTransId="{854024A7-E7A9-497B-BD42-EF8880313C96}"/>
    <dgm:cxn modelId="{0B42804B-902A-43F4-A46C-727C656A1A51}" type="presOf" srcId="{31A6F71C-7651-4B4C-941D-D5C751FC614C}" destId="{D041445A-B95E-40BE-AFEE-2134624D3B32}" srcOrd="0" destOrd="2" presId="urn:microsoft.com/office/officeart/2005/8/layout/vList4#3"/>
    <dgm:cxn modelId="{1C7B0560-7439-4D57-8BED-51570AD08B88}" type="presOf" srcId="{498B0C16-AC81-48F5-BFD0-1AE443F05700}" destId="{41B0ED09-C8AF-4FCD-AAE9-D72446A4672E}" srcOrd="0" destOrd="3" presId="urn:microsoft.com/office/officeart/2005/8/layout/vList4#3"/>
    <dgm:cxn modelId="{A0E7C9A3-2F5C-48FD-BE53-56A9F3E164A4}" type="presOf" srcId="{B62A67F7-312A-4B79-8335-FEE6AE612E9F}" destId="{AFB49178-3A9E-4A8A-BEF7-6D31CE07B574}" srcOrd="0" destOrd="0" presId="urn:microsoft.com/office/officeart/2005/8/layout/vList4#3"/>
    <dgm:cxn modelId="{55792D31-DDDF-40A4-8A05-F5E2ADBF5B00}" srcId="{9824C3E4-A62F-4444-BB7D-0E4F604177B8}" destId="{4B390CCB-7781-4A76-805D-6868FE5A14DD}" srcOrd="1" destOrd="0" parTransId="{2C3A74F0-E585-4CCB-B3C7-A9790E7ECF16}" sibTransId="{96F51747-C58F-479B-8621-035B4DD8D92A}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536A1997-7815-4DE3-9221-72EB4F8C4C34}" type="presOf" srcId="{E3385264-0AB4-42F5-A60C-FFA0C1D6AC1C}" destId="{7D7282D3-9553-4C4C-90E3-FC070A4F1EAF}" srcOrd="1" destOrd="0" presId="urn:microsoft.com/office/officeart/2005/8/layout/vList4#3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597329E4-4E3C-46A6-A620-22CCE12E56D4}" srcId="{E3385264-0AB4-42F5-A60C-FFA0C1D6AC1C}" destId="{31A6F71C-7651-4B4C-941D-D5C751FC614C}" srcOrd="1" destOrd="0" parTransId="{65CA44B8-A000-47E4-B019-4017F8F3BD0F}" sibTransId="{A47D83B8-FD69-4992-9E61-DAA55FF86642}"/>
    <dgm:cxn modelId="{8ECDE05B-AC89-4070-B8C7-5E508B770FEA}" type="presOf" srcId="{BB3AEFC2-E506-4677-9DBB-AB08497CED73}" destId="{D041445A-B95E-40BE-AFEE-2134624D3B32}" srcOrd="0" destOrd="1" presId="urn:microsoft.com/office/officeart/2005/8/layout/vList4#3"/>
    <dgm:cxn modelId="{48E19784-974D-413A-B3FB-9F299A84E8E8}" srcId="{9824C3E4-A62F-4444-BB7D-0E4F604177B8}" destId="{FC8DBE66-1096-4171-A441-275BD8A120B0}" srcOrd="4" destOrd="0" parTransId="{5DC7D539-BF42-4737-BD1B-B580489EE7F4}" sibTransId="{96C8403B-FAE7-469A-86DE-83D8A4EA837D}"/>
    <dgm:cxn modelId="{ECE35D8B-0321-48E0-ACEA-43F47F1FE4D3}" type="presOf" srcId="{E3385264-0AB4-42F5-A60C-FFA0C1D6AC1C}" destId="{D041445A-B95E-40BE-AFEE-2134624D3B32}" srcOrd="0" destOrd="0" presId="urn:microsoft.com/office/officeart/2005/8/layout/vList4#3"/>
    <dgm:cxn modelId="{43862C74-00B9-4933-BCCD-DD8465CF7479}" type="presOf" srcId="{9824C3E4-A62F-4444-BB7D-0E4F604177B8}" destId="{3CA89128-885D-433D-93B7-24B93185B70F}" srcOrd="0" destOrd="0" presId="urn:microsoft.com/office/officeart/2005/8/layout/vList4#3"/>
    <dgm:cxn modelId="{971CC2C0-60EF-4E74-B7A1-BE2E92EB1FCA}" srcId="{9824C3E4-A62F-4444-BB7D-0E4F604177B8}" destId="{6C0F581E-73A8-42CF-B06F-A00CC4DDB2C2}" srcOrd="5" destOrd="0" parTransId="{69E0069A-9831-4B8B-9D6F-27790D88DAD6}" sibTransId="{D720BBEB-07A6-4620-9CE1-5B6B5AFA977F}"/>
    <dgm:cxn modelId="{521939E3-2DA0-4693-AECC-4BF5504A4E36}" type="presOf" srcId="{CFFC5CF6-C716-4111-8018-0C3D063B366C}" destId="{3CA89128-885D-433D-93B7-24B93185B70F}" srcOrd="0" destOrd="1" presId="urn:microsoft.com/office/officeart/2005/8/layout/vList4#3"/>
    <dgm:cxn modelId="{B160705B-C841-496F-ABD7-DE5511695363}" type="presOf" srcId="{BB3AEFC2-E506-4677-9DBB-AB08497CED73}" destId="{7D7282D3-9553-4C4C-90E3-FC070A4F1EAF}" srcOrd="1" destOrd="1" presId="urn:microsoft.com/office/officeart/2005/8/layout/vList4#3"/>
    <dgm:cxn modelId="{BFCC5DC6-4846-42BF-BFAA-D4D5D4FFBFC0}" type="presOf" srcId="{498B0C16-AC81-48F5-BFD0-1AE443F05700}" destId="{1FD41135-6468-464F-BFDD-4B73770185FA}" srcOrd="1" destOrd="3" presId="urn:microsoft.com/office/officeart/2005/8/layout/vList4#3"/>
    <dgm:cxn modelId="{A2102BC1-FC46-4944-BDFD-5EA21AB207A3}" srcId="{9824C3E4-A62F-4444-BB7D-0E4F604177B8}" destId="{CFFC5CF6-C716-4111-8018-0C3D063B366C}" srcOrd="0" destOrd="0" parTransId="{D5EF4988-5B39-4B28-962E-408DB00C8590}" sibTransId="{1E223448-81BA-47A5-9FB6-D818D6B59E8B}"/>
    <dgm:cxn modelId="{E7747370-0988-46EB-B6E3-3B40E2B3B7C3}" type="presOf" srcId="{9824C3E4-A62F-4444-BB7D-0E4F604177B8}" destId="{D37E09E2-F874-484B-960A-034D588A71FE}" srcOrd="1" destOrd="0" presId="urn:microsoft.com/office/officeart/2005/8/layout/vList4#3"/>
    <dgm:cxn modelId="{AFC44656-9F7E-477B-B656-D5433D5DB197}" type="presOf" srcId="{DA7C8866-7BE7-40FA-940A-B89393E47C6C}" destId="{41B0ED09-C8AF-4FCD-AAE9-D72446A4672E}" srcOrd="0" destOrd="1" presId="urn:microsoft.com/office/officeart/2005/8/layout/vList4#3"/>
    <dgm:cxn modelId="{35758DE7-916E-4223-B9F3-DD27447CE11B}" type="presOf" srcId="{6C0F581E-73A8-42CF-B06F-A00CC4DDB2C2}" destId="{3CA89128-885D-433D-93B7-24B93185B70F}" srcOrd="0" destOrd="6" presId="urn:microsoft.com/office/officeart/2005/8/layout/vList4#3"/>
    <dgm:cxn modelId="{464AEDD8-5A54-4A92-8A60-8A8D984DB795}" type="presOf" srcId="{A58ACAAA-F67C-4E14-B2A1-02E1333F68CA}" destId="{1FD41135-6468-464F-BFDD-4B73770185FA}" srcOrd="1" destOrd="2" presId="urn:microsoft.com/office/officeart/2005/8/layout/vList4#3"/>
    <dgm:cxn modelId="{CD3475A9-7DBC-4AC4-AF67-7370264F0443}" srcId="{B62A67F7-312A-4B79-8335-FEE6AE612E9F}" destId="{9824C3E4-A62F-4444-BB7D-0E4F604177B8}" srcOrd="1" destOrd="0" parTransId="{5D859719-F90A-4190-AC7E-F37E108C3BB4}" sibTransId="{2A94A001-0BD8-4B06-9E93-97EDC01E21DE}"/>
    <dgm:cxn modelId="{F78646DB-E530-4788-B663-E8D02B7D8A42}" srcId="{C2F3A515-D5BE-40DC-9E0A-E7B4D483CF9C}" destId="{A58ACAAA-F67C-4E14-B2A1-02E1333F68CA}" srcOrd="1" destOrd="0" parTransId="{62867316-BA42-43DF-AF8B-E978A654A069}" sibTransId="{4F82FC92-491F-424F-9449-9496DCCEBE70}"/>
    <dgm:cxn modelId="{5FEF0200-4C4C-4AAE-AA49-22F991E120CB}" type="presOf" srcId="{F0C149F3-508D-42FD-8C07-8ADE01D2B47A}" destId="{D37E09E2-F874-484B-960A-034D588A71FE}" srcOrd="1" destOrd="3" presId="urn:microsoft.com/office/officeart/2005/8/layout/vList4#3"/>
    <dgm:cxn modelId="{E69273A1-F949-4AAF-9B80-0ED684250CF4}" type="presOf" srcId="{F0C149F3-508D-42FD-8C07-8ADE01D2B47A}" destId="{3CA89128-885D-433D-93B7-24B93185B70F}" srcOrd="0" destOrd="3" presId="urn:microsoft.com/office/officeart/2005/8/layout/vList4#3"/>
    <dgm:cxn modelId="{3EF96691-7920-482D-88DF-3F62A787D372}" srcId="{9824C3E4-A62F-4444-BB7D-0E4F604177B8}" destId="{F0C149F3-508D-42FD-8C07-8ADE01D2B47A}" srcOrd="2" destOrd="0" parTransId="{74C33A92-C828-4508-921D-5E39F7F104EF}" sibTransId="{311C199E-953A-419B-879F-3DCA656FA92C}"/>
    <dgm:cxn modelId="{13D495D5-19C9-4400-9D69-4929D1D7FC06}" type="presParOf" srcId="{AFB49178-3A9E-4A8A-BEF7-6D31CE07B574}" destId="{5BBBF52D-3948-4C0A-B0AE-C84235843E6D}" srcOrd="0" destOrd="0" presId="urn:microsoft.com/office/officeart/2005/8/layout/vList4#3"/>
    <dgm:cxn modelId="{022580B9-261A-44D8-B76B-F719B827B8F0}" type="presParOf" srcId="{5BBBF52D-3948-4C0A-B0AE-C84235843E6D}" destId="{41B0ED09-C8AF-4FCD-AAE9-D72446A4672E}" srcOrd="0" destOrd="0" presId="urn:microsoft.com/office/officeart/2005/8/layout/vList4#3"/>
    <dgm:cxn modelId="{B3B1B4E5-85B0-438B-98C9-F669DAB18954}" type="presParOf" srcId="{5BBBF52D-3948-4C0A-B0AE-C84235843E6D}" destId="{8C6DB462-F0D9-4476-88B9-B77FE2CF242C}" srcOrd="1" destOrd="0" presId="urn:microsoft.com/office/officeart/2005/8/layout/vList4#3"/>
    <dgm:cxn modelId="{6F27D217-A6E2-4A9B-9B70-2F34D1BB3DFE}" type="presParOf" srcId="{5BBBF52D-3948-4C0A-B0AE-C84235843E6D}" destId="{1FD41135-6468-464F-BFDD-4B73770185FA}" srcOrd="2" destOrd="0" presId="urn:microsoft.com/office/officeart/2005/8/layout/vList4#3"/>
    <dgm:cxn modelId="{27C0377C-087C-466C-B0B8-337DCBBDA826}" type="presParOf" srcId="{AFB49178-3A9E-4A8A-BEF7-6D31CE07B574}" destId="{FCAC9169-917F-4B01-A491-B659AD8CA3DD}" srcOrd="1" destOrd="0" presId="urn:microsoft.com/office/officeart/2005/8/layout/vList4#3"/>
    <dgm:cxn modelId="{CCC420AA-FE6E-46EC-A498-EBD7C606F466}" type="presParOf" srcId="{AFB49178-3A9E-4A8A-BEF7-6D31CE07B574}" destId="{D11CB94A-547A-4B58-ABB2-7CD6B522C3D4}" srcOrd="2" destOrd="0" presId="urn:microsoft.com/office/officeart/2005/8/layout/vList4#3"/>
    <dgm:cxn modelId="{ED868FE9-30AB-46A7-AF35-9652B3AC2A3A}" type="presParOf" srcId="{D11CB94A-547A-4B58-ABB2-7CD6B522C3D4}" destId="{3CA89128-885D-433D-93B7-24B93185B70F}" srcOrd="0" destOrd="0" presId="urn:microsoft.com/office/officeart/2005/8/layout/vList4#3"/>
    <dgm:cxn modelId="{42F0C4AF-4693-4552-943D-8578DE7907CD}" type="presParOf" srcId="{D11CB94A-547A-4B58-ABB2-7CD6B522C3D4}" destId="{EDA5B55E-E50E-407A-BCE4-042B638DDEE5}" srcOrd="1" destOrd="0" presId="urn:microsoft.com/office/officeart/2005/8/layout/vList4#3"/>
    <dgm:cxn modelId="{E90C06BA-3B3C-41A5-9A3F-44B756681FA1}" type="presParOf" srcId="{D11CB94A-547A-4B58-ABB2-7CD6B522C3D4}" destId="{D37E09E2-F874-484B-960A-034D588A71FE}" srcOrd="2" destOrd="0" presId="urn:microsoft.com/office/officeart/2005/8/layout/vList4#3"/>
    <dgm:cxn modelId="{8A3EA5BB-E872-49F5-BE0C-6D868018DB77}" type="presParOf" srcId="{AFB49178-3A9E-4A8A-BEF7-6D31CE07B574}" destId="{F4167741-0CDC-4B6B-83F4-C586997D4B51}" srcOrd="3" destOrd="0" presId="urn:microsoft.com/office/officeart/2005/8/layout/vList4#3"/>
    <dgm:cxn modelId="{C112B753-5365-43E8-BD3C-F625A71CDB75}" type="presParOf" srcId="{AFB49178-3A9E-4A8A-BEF7-6D31CE07B574}" destId="{E3182E2F-6E98-4CA8-B63D-F9AEEE3998C0}" srcOrd="4" destOrd="0" presId="urn:microsoft.com/office/officeart/2005/8/layout/vList4#3"/>
    <dgm:cxn modelId="{6018E095-1D46-454E-AFEE-B8097038BDCC}" type="presParOf" srcId="{E3182E2F-6E98-4CA8-B63D-F9AEEE3998C0}" destId="{D041445A-B95E-40BE-AFEE-2134624D3B32}" srcOrd="0" destOrd="0" presId="urn:microsoft.com/office/officeart/2005/8/layout/vList4#3"/>
    <dgm:cxn modelId="{08E30BCD-0B7D-43C9-921B-DCF8ED7F4F17}" type="presParOf" srcId="{E3182E2F-6E98-4CA8-B63D-F9AEEE3998C0}" destId="{712E9CC9-6D5A-46D5-B0F3-D0347ECBA640}" srcOrd="1" destOrd="0" presId="urn:microsoft.com/office/officeart/2005/8/layout/vList4#3"/>
    <dgm:cxn modelId="{88F5EF8A-58D8-4478-AAE9-7AF769943109}" type="presParOf" srcId="{E3182E2F-6E98-4CA8-B63D-F9AEEE3998C0}" destId="{7D7282D3-9553-4C4C-90E3-FC070A4F1EAF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Bazar Permanente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Bazar Feira Esplanada 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E14CED12-A4AF-4745-B5AF-F0F8D13DF1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Eletrodomésticos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883A4CB-4FAD-4806-A9BF-7C25427163ED}" type="parTrans" cxnId="{BD2DDA89-0DAA-4D97-B484-509390A8ED69}">
      <dgm:prSet/>
      <dgm:spPr/>
      <dgm:t>
        <a:bodyPr/>
        <a:lstStyle/>
        <a:p>
          <a:endParaRPr lang="pt-BR"/>
        </a:p>
      </dgm:t>
    </dgm:pt>
    <dgm:pt modelId="{C7DE59FE-9E91-4D74-833C-BC6BB36D55AD}" type="sibTrans" cxnId="{BD2DDA89-0DAA-4D97-B484-509390A8ED69}">
      <dgm:prSet/>
      <dgm:spPr/>
      <dgm:t>
        <a:bodyPr/>
        <a:lstStyle/>
        <a:p>
          <a:endParaRPr lang="pt-BR"/>
        </a:p>
      </dgm:t>
    </dgm:pt>
    <dgm:pt modelId="{31A6F71C-7651-4B4C-941D-D5C751FC614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Calçados Usados</a:t>
          </a:r>
        </a:p>
      </dgm:t>
    </dgm:pt>
    <dgm:pt modelId="{65CA44B8-A000-47E4-B019-4017F8F3BD0F}" type="parTrans" cxnId="{597329E4-4E3C-46A6-A620-22CCE12E56D4}">
      <dgm:prSet/>
      <dgm:spPr/>
      <dgm:t>
        <a:bodyPr/>
        <a:lstStyle/>
        <a:p>
          <a:endParaRPr lang="pt-BR"/>
        </a:p>
      </dgm:t>
    </dgm:pt>
    <dgm:pt modelId="{A47D83B8-FD69-4992-9E61-DAA55FF86642}" type="sibTrans" cxnId="{597329E4-4E3C-46A6-A620-22CCE12E56D4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Roupas Usadas 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Roupas Usadas e Novas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6ADC4F08-2BAB-4166-8FFC-3DC1627A9366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Calçados Usados e Novos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0EB6E32-08DA-4388-991C-2E72B69A61BA}" type="parTrans" cxnId="{60D26F21-EA53-4839-809C-671F176809F2}">
      <dgm:prSet/>
      <dgm:spPr/>
      <dgm:t>
        <a:bodyPr/>
        <a:lstStyle/>
        <a:p>
          <a:endParaRPr lang="pt-BR"/>
        </a:p>
      </dgm:t>
    </dgm:pt>
    <dgm:pt modelId="{B46D5D99-2777-4823-8CE3-9A4DFADFCD8B}" type="sibTrans" cxnId="{60D26F21-EA53-4839-809C-671F176809F2}">
      <dgm:prSet/>
      <dgm:spPr/>
      <dgm:t>
        <a:bodyPr/>
        <a:lstStyle/>
        <a:p>
          <a:endParaRPr lang="pt-BR"/>
        </a:p>
      </dgm:t>
    </dgm:pt>
    <dgm:pt modelId="{4B5A1A6B-19EF-43E5-A454-5633283CA47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Móveis Usados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2D99808-3F46-43D4-99BA-14DDD62AF728}" type="parTrans" cxnId="{E07C1F06-1B97-4337-8431-4B3A4E830292}">
      <dgm:prSet/>
      <dgm:spPr/>
      <dgm:t>
        <a:bodyPr/>
        <a:lstStyle/>
        <a:p>
          <a:endParaRPr lang="pt-BR"/>
        </a:p>
      </dgm:t>
    </dgm:pt>
    <dgm:pt modelId="{D27BEF78-6171-4D64-8AB3-00E19DFA6091}" type="sibTrans" cxnId="{E07C1F06-1B97-4337-8431-4B3A4E830292}">
      <dgm:prSet/>
      <dgm:spPr/>
      <dgm:t>
        <a:bodyPr/>
        <a:lstStyle/>
        <a:p>
          <a:endParaRPr lang="pt-BR"/>
        </a:p>
      </dgm:t>
    </dgm:pt>
    <dgm:pt modelId="{2599FB91-EB69-4C2E-9F17-849CB9D76A8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Outras Peças</a:t>
          </a:r>
        </a:p>
      </dgm:t>
    </dgm:pt>
    <dgm:pt modelId="{1A7C0298-6760-45CA-98EB-CE97CF734963}" type="parTrans" cxnId="{DB5FEDE3-F185-46A4-B97D-E3D5ECDA77A5}">
      <dgm:prSet/>
      <dgm:spPr/>
      <dgm:t>
        <a:bodyPr/>
        <a:lstStyle/>
        <a:p>
          <a:endParaRPr lang="pt-BR"/>
        </a:p>
      </dgm:t>
    </dgm:pt>
    <dgm:pt modelId="{B80972A7-0D77-4907-937C-ED250155F8A0}" type="sibTrans" cxnId="{DB5FEDE3-F185-46A4-B97D-E3D5ECDA77A5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2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1" presStyleCnt="2" custLinFactNeighborY="1128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pt-BR"/>
        </a:p>
      </dgm:t>
    </dgm:pt>
    <dgm:pt modelId="{7D7282D3-9553-4C4C-90E3-FC070A4F1EAF}" type="pres">
      <dgm:prSet presAssocID="{E3385264-0AB4-42F5-A60C-FFA0C1D6AC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630C397-0FFC-473D-9839-3DE236589B89}" type="presOf" srcId="{DA7C8866-7BE7-40FA-940A-B89393E47C6C}" destId="{1FD41135-6468-464F-BFDD-4B73770185FA}" srcOrd="1" destOrd="1" presId="urn:microsoft.com/office/officeart/2005/8/layout/vList4#4"/>
    <dgm:cxn modelId="{64D14B1E-0EB6-43B9-BE73-DD38A7EA617C}" type="presOf" srcId="{6ADC4F08-2BAB-4166-8FFC-3DC1627A9366}" destId="{1FD41135-6468-464F-BFDD-4B73770185FA}" srcOrd="1" destOrd="2" presId="urn:microsoft.com/office/officeart/2005/8/layout/vList4#4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483DF7E2-BC20-42FC-AD1D-526BBA7F73E5}" type="presOf" srcId="{BB3AEFC2-E506-4677-9DBB-AB08497CED73}" destId="{D041445A-B95E-40BE-AFEE-2134624D3B32}" srcOrd="0" destOrd="1" presId="urn:microsoft.com/office/officeart/2005/8/layout/vList4#4"/>
    <dgm:cxn modelId="{BD2DDA89-0DAA-4D97-B484-509390A8ED69}" srcId="{C2F3A515-D5BE-40DC-9E0A-E7B4D483CF9C}" destId="{E14CED12-A4AF-4745-B5AF-F0F8D13DF189}" srcOrd="3" destOrd="0" parTransId="{D883A4CB-4FAD-4806-A9BF-7C25427163ED}" sibTransId="{C7DE59FE-9E91-4D74-833C-BC6BB36D55AD}"/>
    <dgm:cxn modelId="{EE851C10-406F-48E5-B259-25CC3AE3B0EA}" type="presOf" srcId="{31A6F71C-7651-4B4C-941D-D5C751FC614C}" destId="{D041445A-B95E-40BE-AFEE-2134624D3B32}" srcOrd="0" destOrd="2" presId="urn:microsoft.com/office/officeart/2005/8/layout/vList4#4"/>
    <dgm:cxn modelId="{4F6197D2-49F8-4A6E-A659-BE28AECC6724}" type="presOf" srcId="{4B5A1A6B-19EF-43E5-A454-5633283CA47C}" destId="{1FD41135-6468-464F-BFDD-4B73770185FA}" srcOrd="1" destOrd="3" presId="urn:microsoft.com/office/officeart/2005/8/layout/vList4#4"/>
    <dgm:cxn modelId="{60D26F21-EA53-4839-809C-671F176809F2}" srcId="{C2F3A515-D5BE-40DC-9E0A-E7B4D483CF9C}" destId="{6ADC4F08-2BAB-4166-8FFC-3DC1627A9366}" srcOrd="1" destOrd="0" parTransId="{20EB6E32-08DA-4388-991C-2E72B69A61BA}" sibTransId="{B46D5D99-2777-4823-8CE3-9A4DFADFCD8B}"/>
    <dgm:cxn modelId="{4EC68168-5A94-4FAC-BE10-AC0D0C03B2B7}" type="presOf" srcId="{2599FB91-EB69-4C2E-9F17-849CB9D76A80}" destId="{7D7282D3-9553-4C4C-90E3-FC070A4F1EAF}" srcOrd="1" destOrd="3" presId="urn:microsoft.com/office/officeart/2005/8/layout/vList4#4"/>
    <dgm:cxn modelId="{A94596BB-F863-49F8-9BE4-22F29EC47084}" type="presOf" srcId="{E14CED12-A4AF-4745-B5AF-F0F8D13DF189}" destId="{1FD41135-6468-464F-BFDD-4B73770185FA}" srcOrd="1" destOrd="4" presId="urn:microsoft.com/office/officeart/2005/8/layout/vList4#4"/>
    <dgm:cxn modelId="{DB5FEDE3-F185-46A4-B97D-E3D5ECDA77A5}" srcId="{E3385264-0AB4-42F5-A60C-FFA0C1D6AC1C}" destId="{2599FB91-EB69-4C2E-9F17-849CB9D76A80}" srcOrd="2" destOrd="0" parTransId="{1A7C0298-6760-45CA-98EB-CE97CF734963}" sibTransId="{B80972A7-0D77-4907-937C-ED250155F8A0}"/>
    <dgm:cxn modelId="{598E5DD9-61C8-4360-84EC-B6B03F5E90BD}" type="presOf" srcId="{C2F3A515-D5BE-40DC-9E0A-E7B4D483CF9C}" destId="{41B0ED09-C8AF-4FCD-AAE9-D72446A4672E}" srcOrd="0" destOrd="0" presId="urn:microsoft.com/office/officeart/2005/8/layout/vList4#4"/>
    <dgm:cxn modelId="{4A5AD446-CE97-4954-9F16-24C54CC63D57}" type="presOf" srcId="{B62A67F7-312A-4B79-8335-FEE6AE612E9F}" destId="{AFB49178-3A9E-4A8A-BEF7-6D31CE07B574}" srcOrd="0" destOrd="0" presId="urn:microsoft.com/office/officeart/2005/8/layout/vList4#4"/>
    <dgm:cxn modelId="{3C44F296-B33E-4ABE-B214-30941BAFDD4B}" type="presOf" srcId="{E3385264-0AB4-42F5-A60C-FFA0C1D6AC1C}" destId="{D041445A-B95E-40BE-AFEE-2134624D3B32}" srcOrd="0" destOrd="0" presId="urn:microsoft.com/office/officeart/2005/8/layout/vList4#4"/>
    <dgm:cxn modelId="{8AEC65A5-6C03-4662-94D1-5510E12DE289}" type="presOf" srcId="{6ADC4F08-2BAB-4166-8FFC-3DC1627A9366}" destId="{41B0ED09-C8AF-4FCD-AAE9-D72446A4672E}" srcOrd="0" destOrd="2" presId="urn:microsoft.com/office/officeart/2005/8/layout/vList4#4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E8F53086-20E1-422B-B50C-8A0ADEB71FA7}" type="presOf" srcId="{C2F3A515-D5BE-40DC-9E0A-E7B4D483CF9C}" destId="{1FD41135-6468-464F-BFDD-4B73770185FA}" srcOrd="1" destOrd="0" presId="urn:microsoft.com/office/officeart/2005/8/layout/vList4#4"/>
    <dgm:cxn modelId="{597329E4-4E3C-46A6-A620-22CCE12E56D4}" srcId="{E3385264-0AB4-42F5-A60C-FFA0C1D6AC1C}" destId="{31A6F71C-7651-4B4C-941D-D5C751FC614C}" srcOrd="1" destOrd="0" parTransId="{65CA44B8-A000-47E4-B019-4017F8F3BD0F}" sibTransId="{A47D83B8-FD69-4992-9E61-DAA55FF86642}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E07C1F06-1B97-4337-8431-4B3A4E830292}" srcId="{C2F3A515-D5BE-40DC-9E0A-E7B4D483CF9C}" destId="{4B5A1A6B-19EF-43E5-A454-5633283CA47C}" srcOrd="2" destOrd="0" parTransId="{A2D99808-3F46-43D4-99BA-14DDD62AF728}" sibTransId="{D27BEF78-6171-4D64-8AB3-00E19DFA6091}"/>
    <dgm:cxn modelId="{83D52FB9-0F92-40E1-82C3-BDBC2C92E65E}" srcId="{B62A67F7-312A-4B79-8335-FEE6AE612E9F}" destId="{E3385264-0AB4-42F5-A60C-FFA0C1D6AC1C}" srcOrd="1" destOrd="0" parTransId="{749115B3-2453-4953-80D9-BCD7A3E5C7EC}" sibTransId="{930E7BB5-5838-4F67-99D0-F79B2D94FFD2}"/>
    <dgm:cxn modelId="{6AF16645-B4D4-4EE8-90D5-F2206CFD44E5}" type="presOf" srcId="{E14CED12-A4AF-4745-B5AF-F0F8D13DF189}" destId="{41B0ED09-C8AF-4FCD-AAE9-D72446A4672E}" srcOrd="0" destOrd="4" presId="urn:microsoft.com/office/officeart/2005/8/layout/vList4#4"/>
    <dgm:cxn modelId="{860A5CD2-8E70-41A7-B8F0-17071560711E}" type="presOf" srcId="{BB3AEFC2-E506-4677-9DBB-AB08497CED73}" destId="{7D7282D3-9553-4C4C-90E3-FC070A4F1EAF}" srcOrd="1" destOrd="1" presId="urn:microsoft.com/office/officeart/2005/8/layout/vList4#4"/>
    <dgm:cxn modelId="{EABAAAD0-9259-41FD-891F-144FDCEAD420}" type="presOf" srcId="{4B5A1A6B-19EF-43E5-A454-5633283CA47C}" destId="{41B0ED09-C8AF-4FCD-AAE9-D72446A4672E}" srcOrd="0" destOrd="3" presId="urn:microsoft.com/office/officeart/2005/8/layout/vList4#4"/>
    <dgm:cxn modelId="{80355C7B-DD9B-4F7A-8EDC-5ABF9EE05A69}" type="presOf" srcId="{DA7C8866-7BE7-40FA-940A-B89393E47C6C}" destId="{41B0ED09-C8AF-4FCD-AAE9-D72446A4672E}" srcOrd="0" destOrd="1" presId="urn:microsoft.com/office/officeart/2005/8/layout/vList4#4"/>
    <dgm:cxn modelId="{349F4F67-F26F-477C-96F4-1B2B6444A811}" type="presOf" srcId="{31A6F71C-7651-4B4C-941D-D5C751FC614C}" destId="{7D7282D3-9553-4C4C-90E3-FC070A4F1EAF}" srcOrd="1" destOrd="2" presId="urn:microsoft.com/office/officeart/2005/8/layout/vList4#4"/>
    <dgm:cxn modelId="{E5D863D6-7D6E-48E6-BF3A-25A83E6324BD}" type="presOf" srcId="{E3385264-0AB4-42F5-A60C-FFA0C1D6AC1C}" destId="{7D7282D3-9553-4C4C-90E3-FC070A4F1EAF}" srcOrd="1" destOrd="0" presId="urn:microsoft.com/office/officeart/2005/8/layout/vList4#4"/>
    <dgm:cxn modelId="{A6D424F5-6128-47FB-B2E2-0A13533B2D26}" type="presOf" srcId="{2599FB91-EB69-4C2E-9F17-849CB9D76A80}" destId="{D041445A-B95E-40BE-AFEE-2134624D3B32}" srcOrd="0" destOrd="3" presId="urn:microsoft.com/office/officeart/2005/8/layout/vList4#4"/>
    <dgm:cxn modelId="{E94BC487-3939-4F12-8984-F8EEB0DEAA44}" type="presParOf" srcId="{AFB49178-3A9E-4A8A-BEF7-6D31CE07B574}" destId="{5BBBF52D-3948-4C0A-B0AE-C84235843E6D}" srcOrd="0" destOrd="0" presId="urn:microsoft.com/office/officeart/2005/8/layout/vList4#4"/>
    <dgm:cxn modelId="{DCB46A78-7D42-4D70-8B01-3B83F1D5F21A}" type="presParOf" srcId="{5BBBF52D-3948-4C0A-B0AE-C84235843E6D}" destId="{41B0ED09-C8AF-4FCD-AAE9-D72446A4672E}" srcOrd="0" destOrd="0" presId="urn:microsoft.com/office/officeart/2005/8/layout/vList4#4"/>
    <dgm:cxn modelId="{E42AE1D7-B316-4C21-AA8F-C04A85654BC4}" type="presParOf" srcId="{5BBBF52D-3948-4C0A-B0AE-C84235843E6D}" destId="{8C6DB462-F0D9-4476-88B9-B77FE2CF242C}" srcOrd="1" destOrd="0" presId="urn:microsoft.com/office/officeart/2005/8/layout/vList4#4"/>
    <dgm:cxn modelId="{DE59C898-AA72-4497-B849-6AF4CC585233}" type="presParOf" srcId="{5BBBF52D-3948-4C0A-B0AE-C84235843E6D}" destId="{1FD41135-6468-464F-BFDD-4B73770185FA}" srcOrd="2" destOrd="0" presId="urn:microsoft.com/office/officeart/2005/8/layout/vList4#4"/>
    <dgm:cxn modelId="{6B4631F3-D0B8-4073-883F-C7CB3133300F}" type="presParOf" srcId="{AFB49178-3A9E-4A8A-BEF7-6D31CE07B574}" destId="{FCAC9169-917F-4B01-A491-B659AD8CA3DD}" srcOrd="1" destOrd="0" presId="urn:microsoft.com/office/officeart/2005/8/layout/vList4#4"/>
    <dgm:cxn modelId="{64C70993-4CB1-4545-B829-6CBFFA16C36D}" type="presParOf" srcId="{AFB49178-3A9E-4A8A-BEF7-6D31CE07B574}" destId="{E3182E2F-6E98-4CA8-B63D-F9AEEE3998C0}" srcOrd="2" destOrd="0" presId="urn:microsoft.com/office/officeart/2005/8/layout/vList4#4"/>
    <dgm:cxn modelId="{5B1008E4-6833-4F24-AA1D-241BF9280273}" type="presParOf" srcId="{E3182E2F-6E98-4CA8-B63D-F9AEEE3998C0}" destId="{D041445A-B95E-40BE-AFEE-2134624D3B32}" srcOrd="0" destOrd="0" presId="urn:microsoft.com/office/officeart/2005/8/layout/vList4#4"/>
    <dgm:cxn modelId="{7EA6BD7A-B73E-4266-B022-F1A979717B4A}" type="presParOf" srcId="{E3182E2F-6E98-4CA8-B63D-F9AEEE3998C0}" destId="{712E9CC9-6D5A-46D5-B0F3-D0347ECBA640}" srcOrd="1" destOrd="0" presId="urn:microsoft.com/office/officeart/2005/8/layout/vList4#4"/>
    <dgm:cxn modelId="{2D3BB608-616A-4018-B66B-562451D23287}" type="presParOf" srcId="{E3182E2F-6E98-4CA8-B63D-F9AEEE3998C0}" destId="{7D7282D3-9553-4C4C-90E3-FC070A4F1EAF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Administração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Captação de Recursos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Telemarketing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Diretoria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ECADE61B-F7F5-4EFB-B5AC-B5DBBE8FB8F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Contabilidade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D1AE9B6-55A8-491E-B22D-15F69D55B7B9}" type="parTrans" cxnId="{F1CDA7BB-82E3-4BB9-91E5-58514C12C529}">
      <dgm:prSet/>
      <dgm:spPr/>
      <dgm:t>
        <a:bodyPr/>
        <a:lstStyle/>
        <a:p>
          <a:endParaRPr lang="pt-BR"/>
        </a:p>
      </dgm:t>
    </dgm:pt>
    <dgm:pt modelId="{BCB4F0F2-4743-4E1D-BFC2-3C66430A5885}" type="sibTrans" cxnId="{F1CDA7BB-82E3-4BB9-91E5-58514C12C529}">
      <dgm:prSet/>
      <dgm:spPr/>
      <dgm:t>
        <a:bodyPr/>
        <a:lstStyle/>
        <a:p>
          <a:endParaRPr lang="pt-BR"/>
        </a:p>
      </dgm:t>
    </dgm:pt>
    <dgm:pt modelId="{F7E70C5C-9CB3-4BEB-96CE-48F9170C080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Informática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FE1D015-E374-4AE1-BE8F-7D034E004A90}" type="parTrans" cxnId="{99F6CE05-D28B-4D5C-8992-6CD2890F542D}">
      <dgm:prSet/>
      <dgm:spPr/>
      <dgm:t>
        <a:bodyPr/>
        <a:lstStyle/>
        <a:p>
          <a:endParaRPr lang="pt-BR"/>
        </a:p>
      </dgm:t>
    </dgm:pt>
    <dgm:pt modelId="{0D9C5DB3-1D6B-4E3E-962C-F52B11F75CCE}" type="sibTrans" cxnId="{99F6CE05-D28B-4D5C-8992-6CD2890F542D}">
      <dgm:prSet/>
      <dgm:spPr/>
      <dgm:t>
        <a:bodyPr/>
        <a:lstStyle/>
        <a:p>
          <a:endParaRPr lang="pt-BR"/>
        </a:p>
      </dgm:t>
    </dgm:pt>
    <dgm:pt modelId="{85548F56-0089-4BC9-97C1-9DD75C13CAE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Comunicação 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0214A7-EB5E-4B5B-B0FE-9F1A10CAF3A4}" type="parTrans" cxnId="{6558F2A6-D42C-45B4-91EE-DC00D055B9D7}">
      <dgm:prSet/>
      <dgm:spPr/>
      <dgm:t>
        <a:bodyPr/>
        <a:lstStyle/>
        <a:p>
          <a:endParaRPr lang="pt-BR"/>
        </a:p>
      </dgm:t>
    </dgm:pt>
    <dgm:pt modelId="{D4257FB4-D881-4A34-9DBB-0BC9726967F4}" type="sibTrans" cxnId="{6558F2A6-D42C-45B4-91EE-DC00D055B9D7}">
      <dgm:prSet/>
      <dgm:spPr/>
      <dgm:t>
        <a:bodyPr/>
        <a:lstStyle/>
        <a:p>
          <a:endParaRPr lang="pt-BR"/>
        </a:p>
      </dgm:t>
    </dgm:pt>
    <dgm:pt modelId="{168EA888-AB7D-489B-B480-C223EB93C0F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Financeiro 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F18C71C-9803-4341-B375-2C67A19A55D4}" type="parTrans" cxnId="{CECDC2E1-7285-4105-A61B-E3D1657408C1}">
      <dgm:prSet/>
      <dgm:spPr/>
      <dgm:t>
        <a:bodyPr/>
        <a:lstStyle/>
        <a:p>
          <a:endParaRPr lang="pt-BR"/>
        </a:p>
      </dgm:t>
    </dgm:pt>
    <dgm:pt modelId="{891114D2-A420-4989-8B00-FC7571082427}" type="sibTrans" cxnId="{CECDC2E1-7285-4105-A61B-E3D1657408C1}">
      <dgm:prSet/>
      <dgm:spPr/>
      <dgm:t>
        <a:bodyPr/>
        <a:lstStyle/>
        <a:p>
          <a:endParaRPr lang="pt-BR"/>
        </a:p>
      </dgm:t>
    </dgm:pt>
    <dgm:pt modelId="{F519BF85-3097-4FDC-803A-A1DB0DF690D5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Estoque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89ACC09-7F7E-486F-8B9E-7110DDE6BF24}" type="parTrans" cxnId="{059DCC26-D070-4482-A4C0-9F427753B502}">
      <dgm:prSet/>
      <dgm:spPr/>
      <dgm:t>
        <a:bodyPr/>
        <a:lstStyle/>
        <a:p>
          <a:endParaRPr lang="pt-BR"/>
        </a:p>
      </dgm:t>
    </dgm:pt>
    <dgm:pt modelId="{A9AF0B13-6B7C-4775-B37E-7853EB2724A2}" type="sibTrans" cxnId="{059DCC26-D070-4482-A4C0-9F427753B502}">
      <dgm:prSet/>
      <dgm:spPr/>
      <dgm:t>
        <a:bodyPr/>
        <a:lstStyle/>
        <a:p>
          <a:endParaRPr lang="pt-BR"/>
        </a:p>
      </dgm:t>
    </dgm:pt>
    <dgm:pt modelId="{5AC4EEAA-37C3-4510-8D4D-4FF83E98277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Frota de Veículos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7900831-A70F-437F-9B77-A3C1D492A7C4}" type="parTrans" cxnId="{467ADFD9-4E5C-4DFF-94B2-7998E0F1F57F}">
      <dgm:prSet/>
      <dgm:spPr/>
      <dgm:t>
        <a:bodyPr/>
        <a:lstStyle/>
        <a:p>
          <a:endParaRPr lang="pt-BR"/>
        </a:p>
      </dgm:t>
    </dgm:pt>
    <dgm:pt modelId="{582F8D52-199B-4ADA-A622-DB46723572FB}" type="sibTrans" cxnId="{467ADFD9-4E5C-4DFF-94B2-7998E0F1F57F}">
      <dgm:prSet/>
      <dgm:spPr/>
      <dgm:t>
        <a:bodyPr/>
        <a:lstStyle/>
        <a:p>
          <a:endParaRPr lang="pt-BR"/>
        </a:p>
      </dgm:t>
    </dgm:pt>
    <dgm:pt modelId="{01EDE6AE-4BA7-4207-978B-2A43415A09D7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Doações Empresariais</a:t>
          </a:r>
        </a:p>
      </dgm:t>
    </dgm:pt>
    <dgm:pt modelId="{F84A8FE4-BC57-476F-99A5-BF1C5F965EA5}" type="parTrans" cxnId="{01CE5FA2-C4FC-459D-B2A5-FD9ECAA0A525}">
      <dgm:prSet/>
      <dgm:spPr/>
      <dgm:t>
        <a:bodyPr/>
        <a:lstStyle/>
        <a:p>
          <a:endParaRPr lang="pt-BR"/>
        </a:p>
      </dgm:t>
    </dgm:pt>
    <dgm:pt modelId="{94B9369B-3CA8-461A-B1D6-39B119C9298B}" type="sibTrans" cxnId="{01CE5FA2-C4FC-459D-B2A5-FD9ECAA0A525}">
      <dgm:prSet/>
      <dgm:spPr/>
      <dgm:t>
        <a:bodyPr/>
        <a:lstStyle/>
        <a:p>
          <a:endParaRPr lang="pt-BR"/>
        </a:p>
      </dgm:t>
    </dgm:pt>
    <dgm:pt modelId="{CB6E3BDF-25B7-451A-9DA1-97D418BDBE1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Eventos</a:t>
          </a:r>
        </a:p>
      </dgm:t>
    </dgm:pt>
    <dgm:pt modelId="{E17F9313-033A-47E8-BA19-9BCD19222609}" type="parTrans" cxnId="{85AAE00D-0B20-463B-94BF-8FE76B056423}">
      <dgm:prSet/>
      <dgm:spPr/>
      <dgm:t>
        <a:bodyPr/>
        <a:lstStyle/>
        <a:p>
          <a:endParaRPr lang="pt-BR"/>
        </a:p>
      </dgm:t>
    </dgm:pt>
    <dgm:pt modelId="{21E21D19-E448-460F-A33D-69BA283F711F}" type="sibTrans" cxnId="{85AAE00D-0B20-463B-94BF-8FE76B056423}">
      <dgm:prSet/>
      <dgm:spPr/>
      <dgm:t>
        <a:bodyPr/>
        <a:lstStyle/>
        <a:p>
          <a:endParaRPr lang="pt-BR"/>
        </a:p>
      </dgm:t>
    </dgm:pt>
    <dgm:pt modelId="{A6DA2F61-45AB-48AF-98A5-BF947C010474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Controle de Recebimentos</a:t>
          </a:r>
        </a:p>
      </dgm:t>
    </dgm:pt>
    <dgm:pt modelId="{09CC4E5A-90A0-41D3-9DD0-BA1E9B8A3593}" type="parTrans" cxnId="{C5B4A070-5A36-4351-B30C-9F57AEDB7204}">
      <dgm:prSet/>
      <dgm:spPr/>
      <dgm:t>
        <a:bodyPr/>
        <a:lstStyle/>
        <a:p>
          <a:endParaRPr lang="pt-BR"/>
        </a:p>
      </dgm:t>
    </dgm:pt>
    <dgm:pt modelId="{0CE8E98F-E114-408C-BF25-852B853EAA28}" type="sibTrans" cxnId="{C5B4A070-5A36-4351-B30C-9F57AEDB7204}">
      <dgm:prSet/>
      <dgm:spPr/>
      <dgm:t>
        <a:bodyPr/>
        <a:lstStyle/>
        <a:p>
          <a:endParaRPr lang="pt-BR"/>
        </a:p>
      </dgm:t>
    </dgm:pt>
    <dgm:pt modelId="{0C76F1EE-B359-41A2-9CA0-36A90CE75A9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Mensageiros </a:t>
          </a:r>
        </a:p>
      </dgm:t>
    </dgm:pt>
    <dgm:pt modelId="{8774F706-C02D-4FC6-B0FB-B950766A1522}" type="parTrans" cxnId="{850D1A5A-F13A-467C-AD3F-2091FDF924FB}">
      <dgm:prSet/>
      <dgm:spPr/>
      <dgm:t>
        <a:bodyPr/>
        <a:lstStyle/>
        <a:p>
          <a:endParaRPr lang="pt-BR"/>
        </a:p>
      </dgm:t>
    </dgm:pt>
    <dgm:pt modelId="{25108147-6306-455C-85D1-3AC153455F93}" type="sibTrans" cxnId="{850D1A5A-F13A-467C-AD3F-2091FDF924FB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2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1" presStyleCnt="2" custLinFactNeighborY="1128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endParaRPr lang="pt-BR"/>
        </a:p>
      </dgm:t>
    </dgm:pt>
    <dgm:pt modelId="{7D7282D3-9553-4C4C-90E3-FC070A4F1EAF}" type="pres">
      <dgm:prSet presAssocID="{E3385264-0AB4-42F5-A60C-FFA0C1D6AC1C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3D8922E-0E21-4824-908B-5B54E2646683}" type="presOf" srcId="{ECADE61B-F7F5-4EFB-B5AC-B5DBBE8FB8F9}" destId="{41B0ED09-C8AF-4FCD-AAE9-D72446A4672E}" srcOrd="0" destOrd="2" presId="urn:microsoft.com/office/officeart/2005/8/layout/vList4#5"/>
    <dgm:cxn modelId="{C5B4A070-5A36-4351-B30C-9F57AEDB7204}" srcId="{E3385264-0AB4-42F5-A60C-FFA0C1D6AC1C}" destId="{A6DA2F61-45AB-48AF-98A5-BF947C010474}" srcOrd="3" destOrd="0" parTransId="{09CC4E5A-90A0-41D3-9DD0-BA1E9B8A3593}" sibTransId="{0CE8E98F-E114-408C-BF25-852B853EAA28}"/>
    <dgm:cxn modelId="{83D52FB9-0F92-40E1-82C3-BDBC2C92E65E}" srcId="{B62A67F7-312A-4B79-8335-FEE6AE612E9F}" destId="{E3385264-0AB4-42F5-A60C-FFA0C1D6AC1C}" srcOrd="1" destOrd="0" parTransId="{749115B3-2453-4953-80D9-BCD7A3E5C7EC}" sibTransId="{930E7BB5-5838-4F67-99D0-F79B2D94FFD2}"/>
    <dgm:cxn modelId="{28502D39-09E0-4A3F-8259-A4C2AC6329B9}" type="presOf" srcId="{C2F3A515-D5BE-40DC-9E0A-E7B4D483CF9C}" destId="{1FD41135-6468-464F-BFDD-4B73770185FA}" srcOrd="1" destOrd="0" presId="urn:microsoft.com/office/officeart/2005/8/layout/vList4#5"/>
    <dgm:cxn modelId="{B6B0B29C-B893-4993-B160-4CACE61C0DAB}" type="presOf" srcId="{01EDE6AE-4BA7-4207-978B-2A43415A09D7}" destId="{D041445A-B95E-40BE-AFEE-2134624D3B32}" srcOrd="0" destOrd="2" presId="urn:microsoft.com/office/officeart/2005/8/layout/vList4#5"/>
    <dgm:cxn modelId="{6558F2A6-D42C-45B4-91EE-DC00D055B9D7}" srcId="{C2F3A515-D5BE-40DC-9E0A-E7B4D483CF9C}" destId="{85548F56-0089-4BC9-97C1-9DD75C13CAEC}" srcOrd="3" destOrd="0" parTransId="{9B0214A7-EB5E-4B5B-B0FE-9F1A10CAF3A4}" sibTransId="{D4257FB4-D881-4A34-9DBB-0BC9726967F4}"/>
    <dgm:cxn modelId="{5E3FB596-6D33-4396-938B-736C40D95549}" type="presOf" srcId="{F7E70C5C-9CB3-4BEB-96CE-48F9170C080A}" destId="{1FD41135-6468-464F-BFDD-4B73770185FA}" srcOrd="1" destOrd="3" presId="urn:microsoft.com/office/officeart/2005/8/layout/vList4#5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850D1A5A-F13A-467C-AD3F-2091FDF924FB}" srcId="{E3385264-0AB4-42F5-A60C-FFA0C1D6AC1C}" destId="{0C76F1EE-B359-41A2-9CA0-36A90CE75A93}" srcOrd="4" destOrd="0" parTransId="{8774F706-C02D-4FC6-B0FB-B950766A1522}" sibTransId="{25108147-6306-455C-85D1-3AC153455F93}"/>
    <dgm:cxn modelId="{99F6CE05-D28B-4D5C-8992-6CD2890F542D}" srcId="{C2F3A515-D5BE-40DC-9E0A-E7B4D483CF9C}" destId="{F7E70C5C-9CB3-4BEB-96CE-48F9170C080A}" srcOrd="2" destOrd="0" parTransId="{BFE1D015-E374-4AE1-BE8F-7D034E004A90}" sibTransId="{0D9C5DB3-1D6B-4E3E-962C-F52B11F75CCE}"/>
    <dgm:cxn modelId="{8499882D-1DAB-4078-849C-115F381BDF1A}" type="presOf" srcId="{168EA888-AB7D-489B-B480-C223EB93C0FC}" destId="{41B0ED09-C8AF-4FCD-AAE9-D72446A4672E}" srcOrd="0" destOrd="5" presId="urn:microsoft.com/office/officeart/2005/8/layout/vList4#5"/>
    <dgm:cxn modelId="{1BA552B9-4047-443F-A5A2-F41DE6B5D6CD}" type="presOf" srcId="{ECADE61B-F7F5-4EFB-B5AC-B5DBBE8FB8F9}" destId="{1FD41135-6468-464F-BFDD-4B73770185FA}" srcOrd="1" destOrd="2" presId="urn:microsoft.com/office/officeart/2005/8/layout/vList4#5"/>
    <dgm:cxn modelId="{F1CDA7BB-82E3-4BB9-91E5-58514C12C529}" srcId="{C2F3A515-D5BE-40DC-9E0A-E7B4D483CF9C}" destId="{ECADE61B-F7F5-4EFB-B5AC-B5DBBE8FB8F9}" srcOrd="1" destOrd="0" parTransId="{AD1AE9B6-55A8-491E-B22D-15F69D55B7B9}" sibTransId="{BCB4F0F2-4743-4E1D-BFC2-3C66430A5885}"/>
    <dgm:cxn modelId="{01CE5FA2-C4FC-459D-B2A5-FD9ECAA0A525}" srcId="{E3385264-0AB4-42F5-A60C-FFA0C1D6AC1C}" destId="{01EDE6AE-4BA7-4207-978B-2A43415A09D7}" srcOrd="1" destOrd="0" parTransId="{F84A8FE4-BC57-476F-99A5-BF1C5F965EA5}" sibTransId="{94B9369B-3CA8-461A-B1D6-39B119C9298B}"/>
    <dgm:cxn modelId="{3A8100FA-BAB9-4202-B7E1-25B72F557C09}" type="presOf" srcId="{F519BF85-3097-4FDC-803A-A1DB0DF690D5}" destId="{41B0ED09-C8AF-4FCD-AAE9-D72446A4672E}" srcOrd="0" destOrd="6" presId="urn:microsoft.com/office/officeart/2005/8/layout/vList4#5"/>
    <dgm:cxn modelId="{9D942E8D-ECA8-448F-8C6B-CFD19B5F515C}" type="presOf" srcId="{DA7C8866-7BE7-40FA-940A-B89393E47C6C}" destId="{1FD41135-6468-464F-BFDD-4B73770185FA}" srcOrd="1" destOrd="1" presId="urn:microsoft.com/office/officeart/2005/8/layout/vList4#5"/>
    <dgm:cxn modelId="{794FA55A-0A16-4A86-9809-4D12E8085532}" type="presOf" srcId="{F7E70C5C-9CB3-4BEB-96CE-48F9170C080A}" destId="{41B0ED09-C8AF-4FCD-AAE9-D72446A4672E}" srcOrd="0" destOrd="3" presId="urn:microsoft.com/office/officeart/2005/8/layout/vList4#5"/>
    <dgm:cxn modelId="{F4219D70-C6FA-4800-8EDC-98DD7EB8BB7B}" type="presOf" srcId="{01EDE6AE-4BA7-4207-978B-2A43415A09D7}" destId="{7D7282D3-9553-4C4C-90E3-FC070A4F1EAF}" srcOrd="1" destOrd="2" presId="urn:microsoft.com/office/officeart/2005/8/layout/vList4#5"/>
    <dgm:cxn modelId="{6C17770A-E391-4183-BDDF-4131151DC191}" type="presOf" srcId="{BB3AEFC2-E506-4677-9DBB-AB08497CED73}" destId="{D041445A-B95E-40BE-AFEE-2134624D3B32}" srcOrd="0" destOrd="1" presId="urn:microsoft.com/office/officeart/2005/8/layout/vList4#5"/>
    <dgm:cxn modelId="{467ADFD9-4E5C-4DFF-94B2-7998E0F1F57F}" srcId="{C2F3A515-D5BE-40DC-9E0A-E7B4D483CF9C}" destId="{5AC4EEAA-37C3-4510-8D4D-4FF83E982770}" srcOrd="6" destOrd="0" parTransId="{37900831-A70F-437F-9B77-A3C1D492A7C4}" sibTransId="{582F8D52-199B-4ADA-A622-DB46723572FB}"/>
    <dgm:cxn modelId="{87349B95-142A-4C76-A429-C68A3752EDDE}" type="presOf" srcId="{5AC4EEAA-37C3-4510-8D4D-4FF83E982770}" destId="{41B0ED09-C8AF-4FCD-AAE9-D72446A4672E}" srcOrd="0" destOrd="7" presId="urn:microsoft.com/office/officeart/2005/8/layout/vList4#5"/>
    <dgm:cxn modelId="{417BB56E-9AA1-404C-938F-1394A4CF1D45}" type="presOf" srcId="{85548F56-0089-4BC9-97C1-9DD75C13CAEC}" destId="{41B0ED09-C8AF-4FCD-AAE9-D72446A4672E}" srcOrd="0" destOrd="4" presId="urn:microsoft.com/office/officeart/2005/8/layout/vList4#5"/>
    <dgm:cxn modelId="{C3D0DF60-65FD-412C-B57F-D4BFFD7F9864}" type="presOf" srcId="{C2F3A515-D5BE-40DC-9E0A-E7B4D483CF9C}" destId="{41B0ED09-C8AF-4FCD-AAE9-D72446A4672E}" srcOrd="0" destOrd="0" presId="urn:microsoft.com/office/officeart/2005/8/layout/vList4#5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A9EC0D75-CE06-490A-BB0F-80B64181EE93}" type="presOf" srcId="{E3385264-0AB4-42F5-A60C-FFA0C1D6AC1C}" destId="{D041445A-B95E-40BE-AFEE-2134624D3B32}" srcOrd="0" destOrd="0" presId="urn:microsoft.com/office/officeart/2005/8/layout/vList4#5"/>
    <dgm:cxn modelId="{36CA9C65-A838-46F7-B1C4-94714C14D7B7}" type="presOf" srcId="{DA7C8866-7BE7-40FA-940A-B89393E47C6C}" destId="{41B0ED09-C8AF-4FCD-AAE9-D72446A4672E}" srcOrd="0" destOrd="1" presId="urn:microsoft.com/office/officeart/2005/8/layout/vList4#5"/>
    <dgm:cxn modelId="{54CDF589-1348-4AE1-8CE3-3487CFFA3805}" type="presOf" srcId="{5AC4EEAA-37C3-4510-8D4D-4FF83E982770}" destId="{1FD41135-6468-464F-BFDD-4B73770185FA}" srcOrd="1" destOrd="7" presId="urn:microsoft.com/office/officeart/2005/8/layout/vList4#5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CECDC2E1-7285-4105-A61B-E3D1657408C1}" srcId="{C2F3A515-D5BE-40DC-9E0A-E7B4D483CF9C}" destId="{168EA888-AB7D-489B-B480-C223EB93C0FC}" srcOrd="4" destOrd="0" parTransId="{8F18C71C-9803-4341-B375-2C67A19A55D4}" sibTransId="{891114D2-A420-4989-8B00-FC7571082427}"/>
    <dgm:cxn modelId="{2A914FEC-E546-4CA9-A402-8FDEE28FCB9E}" type="presOf" srcId="{CB6E3BDF-25B7-451A-9DA1-97D418BDBE13}" destId="{D041445A-B95E-40BE-AFEE-2134624D3B32}" srcOrd="0" destOrd="3" presId="urn:microsoft.com/office/officeart/2005/8/layout/vList4#5"/>
    <dgm:cxn modelId="{86C74BA9-849B-47DB-9DFB-4557E6C4FD21}" type="presOf" srcId="{A6DA2F61-45AB-48AF-98A5-BF947C010474}" destId="{7D7282D3-9553-4C4C-90E3-FC070A4F1EAF}" srcOrd="1" destOrd="4" presId="urn:microsoft.com/office/officeart/2005/8/layout/vList4#5"/>
    <dgm:cxn modelId="{85AAE00D-0B20-463B-94BF-8FE76B056423}" srcId="{E3385264-0AB4-42F5-A60C-FFA0C1D6AC1C}" destId="{CB6E3BDF-25B7-451A-9DA1-97D418BDBE13}" srcOrd="2" destOrd="0" parTransId="{E17F9313-033A-47E8-BA19-9BCD19222609}" sibTransId="{21E21D19-E448-460F-A33D-69BA283F711F}"/>
    <dgm:cxn modelId="{208A994A-49E4-4E41-A959-E119F6017846}" type="presOf" srcId="{0C76F1EE-B359-41A2-9CA0-36A90CE75A93}" destId="{7D7282D3-9553-4C4C-90E3-FC070A4F1EAF}" srcOrd="1" destOrd="5" presId="urn:microsoft.com/office/officeart/2005/8/layout/vList4#5"/>
    <dgm:cxn modelId="{966A835E-CA50-4BB2-90D5-3EDF59728983}" type="presOf" srcId="{168EA888-AB7D-489B-B480-C223EB93C0FC}" destId="{1FD41135-6468-464F-BFDD-4B73770185FA}" srcOrd="1" destOrd="5" presId="urn:microsoft.com/office/officeart/2005/8/layout/vList4#5"/>
    <dgm:cxn modelId="{1D943C1D-59A8-4F3F-86E0-DBEA00876891}" type="presOf" srcId="{B62A67F7-312A-4B79-8335-FEE6AE612E9F}" destId="{AFB49178-3A9E-4A8A-BEF7-6D31CE07B574}" srcOrd="0" destOrd="0" presId="urn:microsoft.com/office/officeart/2005/8/layout/vList4#5"/>
    <dgm:cxn modelId="{EDFEC7CE-986B-4737-83D7-E848BE2A9AB7}" type="presOf" srcId="{E3385264-0AB4-42F5-A60C-FFA0C1D6AC1C}" destId="{7D7282D3-9553-4C4C-90E3-FC070A4F1EAF}" srcOrd="1" destOrd="0" presId="urn:microsoft.com/office/officeart/2005/8/layout/vList4#5"/>
    <dgm:cxn modelId="{E975138C-C8D8-4642-ACA9-81C19ADFF079}" type="presOf" srcId="{BB3AEFC2-E506-4677-9DBB-AB08497CED73}" destId="{7D7282D3-9553-4C4C-90E3-FC070A4F1EAF}" srcOrd="1" destOrd="1" presId="urn:microsoft.com/office/officeart/2005/8/layout/vList4#5"/>
    <dgm:cxn modelId="{059DCC26-D070-4482-A4C0-9F427753B502}" srcId="{C2F3A515-D5BE-40DC-9E0A-E7B4D483CF9C}" destId="{F519BF85-3097-4FDC-803A-A1DB0DF690D5}" srcOrd="5" destOrd="0" parTransId="{D89ACC09-7F7E-486F-8B9E-7110DDE6BF24}" sibTransId="{A9AF0B13-6B7C-4775-B37E-7853EB2724A2}"/>
    <dgm:cxn modelId="{8FD2FA32-9BC5-49FC-AD81-2AC886BEA873}" type="presOf" srcId="{CB6E3BDF-25B7-451A-9DA1-97D418BDBE13}" destId="{7D7282D3-9553-4C4C-90E3-FC070A4F1EAF}" srcOrd="1" destOrd="3" presId="urn:microsoft.com/office/officeart/2005/8/layout/vList4#5"/>
    <dgm:cxn modelId="{020F410C-BF51-4E3D-A0DA-458B6B3E34D6}" type="presOf" srcId="{0C76F1EE-B359-41A2-9CA0-36A90CE75A93}" destId="{D041445A-B95E-40BE-AFEE-2134624D3B32}" srcOrd="0" destOrd="5" presId="urn:microsoft.com/office/officeart/2005/8/layout/vList4#5"/>
    <dgm:cxn modelId="{035328BE-0F5A-4A08-BEF1-FFF24E81BB11}" type="presOf" srcId="{A6DA2F61-45AB-48AF-98A5-BF947C010474}" destId="{D041445A-B95E-40BE-AFEE-2134624D3B32}" srcOrd="0" destOrd="4" presId="urn:microsoft.com/office/officeart/2005/8/layout/vList4#5"/>
    <dgm:cxn modelId="{659F9B3A-34F4-4780-9673-47E9005C88FE}" type="presOf" srcId="{F519BF85-3097-4FDC-803A-A1DB0DF690D5}" destId="{1FD41135-6468-464F-BFDD-4B73770185FA}" srcOrd="1" destOrd="6" presId="urn:microsoft.com/office/officeart/2005/8/layout/vList4#5"/>
    <dgm:cxn modelId="{B49EF230-4971-4BFF-B350-279200CE2741}" type="presOf" srcId="{85548F56-0089-4BC9-97C1-9DD75C13CAEC}" destId="{1FD41135-6468-464F-BFDD-4B73770185FA}" srcOrd="1" destOrd="4" presId="urn:microsoft.com/office/officeart/2005/8/layout/vList4#5"/>
    <dgm:cxn modelId="{1A81962B-3D46-4D4B-A16F-006856555A6E}" type="presParOf" srcId="{AFB49178-3A9E-4A8A-BEF7-6D31CE07B574}" destId="{5BBBF52D-3948-4C0A-B0AE-C84235843E6D}" srcOrd="0" destOrd="0" presId="urn:microsoft.com/office/officeart/2005/8/layout/vList4#5"/>
    <dgm:cxn modelId="{66E6DA2B-C519-426A-A360-DAE6FE7B5743}" type="presParOf" srcId="{5BBBF52D-3948-4C0A-B0AE-C84235843E6D}" destId="{41B0ED09-C8AF-4FCD-AAE9-D72446A4672E}" srcOrd="0" destOrd="0" presId="urn:microsoft.com/office/officeart/2005/8/layout/vList4#5"/>
    <dgm:cxn modelId="{3EC4DC4C-C497-4F53-A8FD-E266EFD3803E}" type="presParOf" srcId="{5BBBF52D-3948-4C0A-B0AE-C84235843E6D}" destId="{8C6DB462-F0D9-4476-88B9-B77FE2CF242C}" srcOrd="1" destOrd="0" presId="urn:microsoft.com/office/officeart/2005/8/layout/vList4#5"/>
    <dgm:cxn modelId="{F5B87932-A29B-42E5-9FCF-5EBA400FEAEE}" type="presParOf" srcId="{5BBBF52D-3948-4C0A-B0AE-C84235843E6D}" destId="{1FD41135-6468-464F-BFDD-4B73770185FA}" srcOrd="2" destOrd="0" presId="urn:microsoft.com/office/officeart/2005/8/layout/vList4#5"/>
    <dgm:cxn modelId="{C0422D56-71E6-4144-A2E1-601C5AFF3167}" type="presParOf" srcId="{AFB49178-3A9E-4A8A-BEF7-6D31CE07B574}" destId="{FCAC9169-917F-4B01-A491-B659AD8CA3DD}" srcOrd="1" destOrd="0" presId="urn:microsoft.com/office/officeart/2005/8/layout/vList4#5"/>
    <dgm:cxn modelId="{CAAADF25-B375-4A1C-A9B5-A316B39311C4}" type="presParOf" srcId="{AFB49178-3A9E-4A8A-BEF7-6D31CE07B574}" destId="{E3182E2F-6E98-4CA8-B63D-F9AEEE3998C0}" srcOrd="2" destOrd="0" presId="urn:microsoft.com/office/officeart/2005/8/layout/vList4#5"/>
    <dgm:cxn modelId="{586EBCE6-68A9-461C-B071-CA3974EC077B}" type="presParOf" srcId="{E3182E2F-6E98-4CA8-B63D-F9AEEE3998C0}" destId="{D041445A-B95E-40BE-AFEE-2134624D3B32}" srcOrd="0" destOrd="0" presId="urn:microsoft.com/office/officeart/2005/8/layout/vList4#5"/>
    <dgm:cxn modelId="{E61D408B-2B2D-471E-A86D-D4E6CB0DE545}" type="presParOf" srcId="{E3182E2F-6E98-4CA8-B63D-F9AEEE3998C0}" destId="{712E9CC9-6D5A-46D5-B0F3-D0347ECBA640}" srcOrd="1" destOrd="0" presId="urn:microsoft.com/office/officeart/2005/8/layout/vList4#5"/>
    <dgm:cxn modelId="{DD9B76ED-3580-45BD-9330-9225BEB4A7DB}" type="presParOf" srcId="{E3182E2F-6E98-4CA8-B63D-F9AEEE3998C0}" destId="{7D7282D3-9553-4C4C-90E3-FC070A4F1EAF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2A67F7-312A-4B79-8335-FEE6AE612E9F}" type="doc">
      <dgm:prSet loTypeId="urn:microsoft.com/office/officeart/2005/8/layout/vList4#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2F3A515-D5BE-40DC-9E0A-E7B4D483CF9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Odontologia</a:t>
          </a:r>
          <a:endParaRPr lang="pt-BR" sz="15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58AA1F2-DBD5-46D6-B7FC-DB516BB915BD}" type="parTrans" cxnId="{B56CAC48-4DB3-4B96-A23E-B9492156493E}">
      <dgm:prSet/>
      <dgm:spPr/>
      <dgm:t>
        <a:bodyPr/>
        <a:lstStyle/>
        <a:p>
          <a:endParaRPr lang="pt-BR"/>
        </a:p>
      </dgm:t>
    </dgm:pt>
    <dgm:pt modelId="{1D8D1AD8-2598-4165-937F-E1EB46122E6C}" type="sibTrans" cxnId="{B56CAC48-4DB3-4B96-A23E-B9492156493E}">
      <dgm:prSet/>
      <dgm:spPr/>
      <dgm:t>
        <a:bodyPr/>
        <a:lstStyle/>
        <a:p>
          <a:endParaRPr lang="pt-BR"/>
        </a:p>
      </dgm:t>
    </dgm:pt>
    <dgm:pt modelId="{E3385264-0AB4-42F5-A60C-FFA0C1D6AC1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5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Fonoaudiologia</a:t>
          </a:r>
        </a:p>
      </dgm:t>
    </dgm:pt>
    <dgm:pt modelId="{749115B3-2453-4953-80D9-BCD7A3E5C7EC}" type="parTrans" cxnId="{83D52FB9-0F92-40E1-82C3-BDBC2C92E65E}">
      <dgm:prSet/>
      <dgm:spPr/>
      <dgm:t>
        <a:bodyPr/>
        <a:lstStyle/>
        <a:p>
          <a:endParaRPr lang="pt-BR"/>
        </a:p>
      </dgm:t>
    </dgm:pt>
    <dgm:pt modelId="{930E7BB5-5838-4F67-99D0-F79B2D94FFD2}" type="sibTrans" cxnId="{83D52FB9-0F92-40E1-82C3-BDBC2C92E65E}">
      <dgm:prSet/>
      <dgm:spPr/>
      <dgm:t>
        <a:bodyPr/>
        <a:lstStyle/>
        <a:p>
          <a:endParaRPr lang="pt-BR"/>
        </a:p>
      </dgm:t>
    </dgm:pt>
    <dgm:pt modelId="{003128F6-9368-43A3-BECB-D85548A13DF2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Prevenção</a:t>
          </a:r>
          <a:endParaRPr lang="pt-BR" sz="18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C2C4D7D-BEA4-4F75-A66E-8AD14DA3BA33}" type="parTrans" cxnId="{389741BD-5C5E-4B4D-A417-2C5975C08848}">
      <dgm:prSet/>
      <dgm:spPr/>
      <dgm:t>
        <a:bodyPr/>
        <a:lstStyle/>
        <a:p>
          <a:endParaRPr lang="pt-BR"/>
        </a:p>
      </dgm:t>
    </dgm:pt>
    <dgm:pt modelId="{A5308BC3-308E-4366-80E3-0A1968C0D019}" type="sibTrans" cxnId="{389741BD-5C5E-4B4D-A417-2C5975C08848}">
      <dgm:prSet/>
      <dgm:spPr/>
      <dgm:t>
        <a:bodyPr/>
        <a:lstStyle/>
        <a:p>
          <a:endParaRPr lang="pt-BR"/>
        </a:p>
      </dgm:t>
    </dgm:pt>
    <dgm:pt modelId="{EBF4DFB1-AF88-4412-B48C-1AB2074F86F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Ações Sociais e Palestras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255FE0B-CB0F-4C41-9954-8AC8A27D19A3}" type="parTrans" cxnId="{DFCCC730-5A64-4551-BFE0-222091788219}">
      <dgm:prSet/>
      <dgm:spPr/>
      <dgm:t>
        <a:bodyPr/>
        <a:lstStyle/>
        <a:p>
          <a:endParaRPr lang="pt-BR"/>
        </a:p>
      </dgm:t>
    </dgm:pt>
    <dgm:pt modelId="{AB00F6FE-BCC1-41A6-B52C-759CEA290808}" type="sibTrans" cxnId="{DFCCC730-5A64-4551-BFE0-222091788219}">
      <dgm:prSet/>
      <dgm:spPr/>
      <dgm:t>
        <a:bodyPr/>
        <a:lstStyle/>
        <a:p>
          <a:endParaRPr lang="pt-BR"/>
        </a:p>
      </dgm:t>
    </dgm:pt>
    <dgm:pt modelId="{CBACB3F6-2453-47B0-A747-A420034532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Câncer Hereditário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C2A69E9-D4BE-4922-B955-3AA43127752F}" type="parTrans" cxnId="{E6C09434-E27B-4F10-9CDC-D006CE58A200}">
      <dgm:prSet/>
      <dgm:spPr/>
      <dgm:t>
        <a:bodyPr/>
        <a:lstStyle/>
        <a:p>
          <a:endParaRPr lang="pt-BR"/>
        </a:p>
      </dgm:t>
    </dgm:pt>
    <dgm:pt modelId="{7A6392E7-2492-49C5-885E-CE0E1A9EC282}" type="sibTrans" cxnId="{E6C09434-E27B-4F10-9CDC-D006CE58A200}">
      <dgm:prSet/>
      <dgm:spPr/>
      <dgm:t>
        <a:bodyPr/>
        <a:lstStyle/>
        <a:p>
          <a:endParaRPr lang="pt-BR"/>
        </a:p>
      </dgm:t>
    </dgm:pt>
    <dgm:pt modelId="{6BF4A11E-445A-435D-BFEE-867B44A12737}">
      <dgm:prSet phldrT="[Texto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Cuidados Paliativos</a:t>
          </a:r>
          <a:endParaRPr lang="pt-BR" sz="1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B3E9944-2194-498C-92BA-032774A8C6C2}" type="parTrans" cxnId="{DE6A79FD-F438-42D4-94D8-A1030D0C39AC}">
      <dgm:prSet/>
      <dgm:spPr/>
      <dgm:t>
        <a:bodyPr/>
        <a:lstStyle/>
        <a:p>
          <a:endParaRPr lang="pt-BR"/>
        </a:p>
      </dgm:t>
    </dgm:pt>
    <dgm:pt modelId="{C3D33C6F-9A31-464E-BD41-8AF1DC1CE0FC}" type="sibTrans" cxnId="{DE6A79FD-F438-42D4-94D8-A1030D0C39AC}">
      <dgm:prSet/>
      <dgm:spPr/>
      <dgm:t>
        <a:bodyPr/>
        <a:lstStyle/>
        <a:p>
          <a:endParaRPr lang="pt-BR"/>
        </a:p>
      </dgm:t>
    </dgm:pt>
    <dgm:pt modelId="{133DB5AD-0F8D-450F-9CC9-C0D749C6ACA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Atendimento em Domicilio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B88E9C7-1E04-4EC0-8584-9B9ADE784468}" type="parTrans" cxnId="{56771712-F3A2-4386-89D8-825FB409F6A2}">
      <dgm:prSet/>
      <dgm:spPr/>
      <dgm:t>
        <a:bodyPr/>
        <a:lstStyle/>
        <a:p>
          <a:endParaRPr lang="pt-BR"/>
        </a:p>
      </dgm:t>
    </dgm:pt>
    <dgm:pt modelId="{D6B632A2-37BC-4848-8056-973531556CF3}" type="sibTrans" cxnId="{56771712-F3A2-4386-89D8-825FB409F6A2}">
      <dgm:prSet/>
      <dgm:spPr/>
      <dgm:t>
        <a:bodyPr/>
        <a:lstStyle/>
        <a:p>
          <a:endParaRPr lang="pt-BR"/>
        </a:p>
      </dgm:t>
    </dgm:pt>
    <dgm:pt modelId="{E14CED12-A4AF-4745-B5AF-F0F8D13DF1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Pequenos Procedimentos Cirúrgicos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883A4CB-4FAD-4806-A9BF-7C25427163ED}" type="parTrans" cxnId="{BD2DDA89-0DAA-4D97-B484-509390A8ED69}">
      <dgm:prSet/>
      <dgm:spPr/>
      <dgm:t>
        <a:bodyPr/>
        <a:lstStyle/>
        <a:p>
          <a:endParaRPr lang="pt-BR"/>
        </a:p>
      </dgm:t>
    </dgm:pt>
    <dgm:pt modelId="{C7DE59FE-9E91-4D74-833C-BC6BB36D55AD}" type="sibTrans" cxnId="{BD2DDA89-0DAA-4D97-B484-509390A8ED69}">
      <dgm:prSet/>
      <dgm:spPr/>
      <dgm:t>
        <a:bodyPr/>
        <a:lstStyle/>
        <a:p>
          <a:endParaRPr lang="pt-BR"/>
        </a:p>
      </dgm:t>
    </dgm:pt>
    <dgm:pt modelId="{31A6F71C-7651-4B4C-941D-D5C751FC614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Especializadas</a:t>
          </a:r>
        </a:p>
      </dgm:t>
    </dgm:pt>
    <dgm:pt modelId="{65CA44B8-A000-47E4-B019-4017F8F3BD0F}" type="parTrans" cxnId="{597329E4-4E3C-46A6-A620-22CCE12E56D4}">
      <dgm:prSet/>
      <dgm:spPr/>
      <dgm:t>
        <a:bodyPr/>
        <a:lstStyle/>
        <a:p>
          <a:endParaRPr lang="pt-BR"/>
        </a:p>
      </dgm:t>
    </dgm:pt>
    <dgm:pt modelId="{A47D83B8-FD69-4992-9E61-DAA55FF86642}" type="sibTrans" cxnId="{597329E4-4E3C-46A6-A620-22CCE12E56D4}">
      <dgm:prSet/>
      <dgm:spPr/>
      <dgm:t>
        <a:bodyPr/>
        <a:lstStyle/>
        <a:p>
          <a:endParaRPr lang="pt-BR"/>
        </a:p>
      </dgm:t>
    </dgm:pt>
    <dgm:pt modelId="{BB3AEFC2-E506-4677-9DBB-AB08497CED7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Próteses</a:t>
          </a:r>
        </a:p>
      </dgm:t>
    </dgm:pt>
    <dgm:pt modelId="{C16A57E0-B5BC-4A01-A413-9F3B10260119}" type="parTrans" cxnId="{F7975A6D-1E99-49E7-ADFC-67FF3E7BB779}">
      <dgm:prSet/>
      <dgm:spPr/>
      <dgm:t>
        <a:bodyPr/>
        <a:lstStyle/>
        <a:p>
          <a:endParaRPr lang="pt-BR"/>
        </a:p>
      </dgm:t>
    </dgm:pt>
    <dgm:pt modelId="{CFA25C6A-8580-45E8-B252-9227ACC2F91B}" type="sibTrans" cxnId="{F7975A6D-1E99-49E7-ADFC-67FF3E7BB779}">
      <dgm:prSet/>
      <dgm:spPr/>
      <dgm:t>
        <a:bodyPr/>
        <a:lstStyle/>
        <a:p>
          <a:endParaRPr lang="pt-BR"/>
        </a:p>
      </dgm:t>
    </dgm:pt>
    <dgm:pt modelId="{DA7C8866-7BE7-40FA-940A-B89393E47C6C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 Consultórios Odontológicos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8776E4F-9F5B-447A-AA6A-00ECE40AAFAE}" type="sibTrans" cxnId="{AAB4EE40-D9DD-415F-BF2D-BAE397698A27}">
      <dgm:prSet/>
      <dgm:spPr/>
      <dgm:t>
        <a:bodyPr/>
        <a:lstStyle/>
        <a:p>
          <a:endParaRPr lang="pt-BR"/>
        </a:p>
      </dgm:t>
    </dgm:pt>
    <dgm:pt modelId="{688D045C-9731-4909-A4C7-B7328B8D33A4}" type="parTrans" cxnId="{AAB4EE40-D9DD-415F-BF2D-BAE397698A27}">
      <dgm:prSet/>
      <dgm:spPr/>
      <dgm:t>
        <a:bodyPr/>
        <a:lstStyle/>
        <a:p>
          <a:endParaRPr lang="pt-BR"/>
        </a:p>
      </dgm:t>
    </dgm:pt>
    <dgm:pt modelId="{B8331F72-BB45-46F0-B108-60DEB36DE3A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Médicos Paliativistas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D6AC934-03A7-43D1-A8D6-143617A5D47D}" type="parTrans" cxnId="{A27A3525-C8FA-462D-86E4-2DC5151786A7}">
      <dgm:prSet/>
      <dgm:spPr/>
      <dgm:t>
        <a:bodyPr/>
        <a:lstStyle/>
        <a:p>
          <a:endParaRPr lang="pt-BR"/>
        </a:p>
      </dgm:t>
    </dgm:pt>
    <dgm:pt modelId="{8490D435-EC22-4DCD-98D3-014BA84F0BE6}" type="sibTrans" cxnId="{A27A3525-C8FA-462D-86E4-2DC5151786A7}">
      <dgm:prSet/>
      <dgm:spPr/>
      <dgm:t>
        <a:bodyPr/>
        <a:lstStyle/>
        <a:p>
          <a:endParaRPr lang="pt-BR"/>
        </a:p>
      </dgm:t>
    </dgm:pt>
    <dgm:pt modelId="{A1DED5C6-9A54-4D3E-B2DA-D25E9FE5EE60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200" b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Suporte Multidisciplinares</a:t>
          </a:r>
          <a:endParaRPr lang="pt-BR" sz="1200" b="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2E415B9-F7A3-4FF0-9C84-49FA0A6B189C}" type="parTrans" cxnId="{946F70A8-31D0-43E6-97DF-E962A232A337}">
      <dgm:prSet/>
      <dgm:spPr/>
      <dgm:t>
        <a:bodyPr/>
        <a:lstStyle/>
        <a:p>
          <a:endParaRPr lang="pt-BR"/>
        </a:p>
      </dgm:t>
    </dgm:pt>
    <dgm:pt modelId="{8C487E01-2A8F-48D0-BCCF-AECAD7857DA1}" type="sibTrans" cxnId="{946F70A8-31D0-43E6-97DF-E962A232A337}">
      <dgm:prSet/>
      <dgm:spPr/>
      <dgm:t>
        <a:bodyPr/>
        <a:lstStyle/>
        <a:p>
          <a:endParaRPr lang="pt-BR"/>
        </a:p>
      </dgm:t>
    </dgm:pt>
    <dgm:pt modelId="{AFB49178-3A9E-4A8A-BEF7-6D31CE07B574}" type="pres">
      <dgm:prSet presAssocID="{B62A67F7-312A-4B79-8335-FEE6AE612E9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BBBF52D-3948-4C0A-B0AE-C84235843E6D}" type="pres">
      <dgm:prSet presAssocID="{C2F3A515-D5BE-40DC-9E0A-E7B4D483CF9C}" presName="comp" presStyleCnt="0"/>
      <dgm:spPr/>
    </dgm:pt>
    <dgm:pt modelId="{41B0ED09-C8AF-4FCD-AAE9-D72446A4672E}" type="pres">
      <dgm:prSet presAssocID="{C2F3A515-D5BE-40DC-9E0A-E7B4D483CF9C}" presName="box" presStyleLbl="node1" presStyleIdx="0" presStyleCnt="4" custLinFactNeighborX="-631" custLinFactNeighborY="3667"/>
      <dgm:spPr/>
      <dgm:t>
        <a:bodyPr/>
        <a:lstStyle/>
        <a:p>
          <a:endParaRPr lang="pt-BR"/>
        </a:p>
      </dgm:t>
    </dgm:pt>
    <dgm:pt modelId="{8C6DB462-F0D9-4476-88B9-B77FE2CF242C}" type="pres">
      <dgm:prSet presAssocID="{C2F3A515-D5BE-40DC-9E0A-E7B4D483CF9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FD41135-6468-464F-BFDD-4B73770185FA}" type="pres">
      <dgm:prSet presAssocID="{C2F3A515-D5BE-40DC-9E0A-E7B4D483CF9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AC9169-917F-4B01-A491-B659AD8CA3DD}" type="pres">
      <dgm:prSet presAssocID="{1D8D1AD8-2598-4165-937F-E1EB46122E6C}" presName="spacer" presStyleCnt="0"/>
      <dgm:spPr/>
    </dgm:pt>
    <dgm:pt modelId="{E3182E2F-6E98-4CA8-B63D-F9AEEE3998C0}" type="pres">
      <dgm:prSet presAssocID="{E3385264-0AB4-42F5-A60C-FFA0C1D6AC1C}" presName="comp" presStyleCnt="0"/>
      <dgm:spPr/>
    </dgm:pt>
    <dgm:pt modelId="{D041445A-B95E-40BE-AFEE-2134624D3B32}" type="pres">
      <dgm:prSet presAssocID="{E3385264-0AB4-42F5-A60C-FFA0C1D6AC1C}" presName="box" presStyleLbl="node1" presStyleIdx="1" presStyleCnt="4" custLinFactNeighborY="1128"/>
      <dgm:spPr/>
      <dgm:t>
        <a:bodyPr/>
        <a:lstStyle/>
        <a:p>
          <a:endParaRPr lang="pt-BR"/>
        </a:p>
      </dgm:t>
    </dgm:pt>
    <dgm:pt modelId="{712E9CC9-6D5A-46D5-B0F3-D0347ECBA640}" type="pres">
      <dgm:prSet presAssocID="{E3385264-0AB4-42F5-A60C-FFA0C1D6AC1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D7282D3-9553-4C4C-90E3-FC070A4F1EAF}" type="pres">
      <dgm:prSet presAssocID="{E3385264-0AB4-42F5-A60C-FFA0C1D6AC1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0EC970-0D25-4893-B204-E405F3C046D4}" type="pres">
      <dgm:prSet presAssocID="{930E7BB5-5838-4F67-99D0-F79B2D94FFD2}" presName="spacer" presStyleCnt="0"/>
      <dgm:spPr/>
    </dgm:pt>
    <dgm:pt modelId="{DB3EEFC5-0564-4090-960F-8AF204D06F87}" type="pres">
      <dgm:prSet presAssocID="{003128F6-9368-43A3-BECB-D85548A13DF2}" presName="comp" presStyleCnt="0"/>
      <dgm:spPr/>
    </dgm:pt>
    <dgm:pt modelId="{DFFF279C-C93E-4053-9455-4E0C2F3C08E2}" type="pres">
      <dgm:prSet presAssocID="{003128F6-9368-43A3-BECB-D85548A13DF2}" presName="box" presStyleLbl="node1" presStyleIdx="2" presStyleCnt="4"/>
      <dgm:spPr/>
      <dgm:t>
        <a:bodyPr/>
        <a:lstStyle/>
        <a:p>
          <a:endParaRPr lang="pt-BR"/>
        </a:p>
      </dgm:t>
    </dgm:pt>
    <dgm:pt modelId="{C8CEDA6C-63F3-473C-B5F1-ECFBC5733075}" type="pres">
      <dgm:prSet presAssocID="{003128F6-9368-43A3-BECB-D85548A13DF2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pt-BR"/>
        </a:p>
      </dgm:t>
    </dgm:pt>
    <dgm:pt modelId="{EE8EF377-BFFC-4AB0-BDD3-CCE647525568}" type="pres">
      <dgm:prSet presAssocID="{003128F6-9368-43A3-BECB-D85548A13DF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30948A-8988-47FF-958E-C5799C3B0A0D}" type="pres">
      <dgm:prSet presAssocID="{A5308BC3-308E-4366-80E3-0A1968C0D019}" presName="spacer" presStyleCnt="0"/>
      <dgm:spPr/>
    </dgm:pt>
    <dgm:pt modelId="{C84E2A5C-282B-4A73-9854-250D82D0D8DD}" type="pres">
      <dgm:prSet presAssocID="{6BF4A11E-445A-435D-BFEE-867B44A12737}" presName="comp" presStyleCnt="0"/>
      <dgm:spPr/>
    </dgm:pt>
    <dgm:pt modelId="{60023ED8-222B-4755-9743-B1006362E766}" type="pres">
      <dgm:prSet presAssocID="{6BF4A11E-445A-435D-BFEE-867B44A12737}" presName="box" presStyleLbl="node1" presStyleIdx="3" presStyleCnt="4"/>
      <dgm:spPr/>
      <dgm:t>
        <a:bodyPr/>
        <a:lstStyle/>
        <a:p>
          <a:endParaRPr lang="pt-BR"/>
        </a:p>
      </dgm:t>
    </dgm:pt>
    <dgm:pt modelId="{3C6EDD0F-F95C-4B81-BA88-5038701B0FAC}" type="pres">
      <dgm:prSet presAssocID="{6BF4A11E-445A-435D-BFEE-867B44A12737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pt-BR"/>
        </a:p>
      </dgm:t>
    </dgm:pt>
    <dgm:pt modelId="{3CFAF85E-9877-45F7-9F98-592B0ECC6F53}" type="pres">
      <dgm:prSet presAssocID="{6BF4A11E-445A-435D-BFEE-867B44A1273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7106368-23D4-4D46-B12C-24836DCEE85E}" type="presOf" srcId="{003128F6-9368-43A3-BECB-D85548A13DF2}" destId="{EE8EF377-BFFC-4AB0-BDD3-CCE647525568}" srcOrd="1" destOrd="0" presId="urn:microsoft.com/office/officeart/2005/8/layout/vList4#6"/>
    <dgm:cxn modelId="{A27A3525-C8FA-462D-86E4-2DC5151786A7}" srcId="{6BF4A11E-445A-435D-BFEE-867B44A12737}" destId="{B8331F72-BB45-46F0-B108-60DEB36DE3AF}" srcOrd="1" destOrd="0" parTransId="{1D6AC934-03A7-43D1-A8D6-143617A5D47D}" sibTransId="{8490D435-EC22-4DCD-98D3-014BA84F0BE6}"/>
    <dgm:cxn modelId="{824D9831-C997-4ECD-91DD-01757703649F}" type="presOf" srcId="{31A6F71C-7651-4B4C-941D-D5C751FC614C}" destId="{D041445A-B95E-40BE-AFEE-2134624D3B32}" srcOrd="0" destOrd="2" presId="urn:microsoft.com/office/officeart/2005/8/layout/vList4#6"/>
    <dgm:cxn modelId="{042FF9F3-E2F3-40B7-9BDB-B6AA22EE17D4}" type="presOf" srcId="{133DB5AD-0F8D-450F-9CC9-C0D749C6ACAF}" destId="{3CFAF85E-9877-45F7-9F98-592B0ECC6F53}" srcOrd="1" destOrd="1" presId="urn:microsoft.com/office/officeart/2005/8/layout/vList4#6"/>
    <dgm:cxn modelId="{946F70A8-31D0-43E6-97DF-E962A232A337}" srcId="{6BF4A11E-445A-435D-BFEE-867B44A12737}" destId="{A1DED5C6-9A54-4D3E-B2DA-D25E9FE5EE60}" srcOrd="2" destOrd="0" parTransId="{D2E415B9-F7A3-4FF0-9C84-49FA0A6B189C}" sibTransId="{8C487E01-2A8F-48D0-BCCF-AECAD7857DA1}"/>
    <dgm:cxn modelId="{261E9B72-203A-4340-AFC3-664E1B7D3483}" type="presOf" srcId="{133DB5AD-0F8D-450F-9CC9-C0D749C6ACAF}" destId="{60023ED8-222B-4755-9743-B1006362E766}" srcOrd="0" destOrd="1" presId="urn:microsoft.com/office/officeart/2005/8/layout/vList4#6"/>
    <dgm:cxn modelId="{BA9D42D9-E343-4654-8170-C7DC9D0AC762}" type="presOf" srcId="{EBF4DFB1-AF88-4412-B48C-1AB2074F86FC}" destId="{DFFF279C-C93E-4053-9455-4E0C2F3C08E2}" srcOrd="0" destOrd="1" presId="urn:microsoft.com/office/officeart/2005/8/layout/vList4#6"/>
    <dgm:cxn modelId="{389741BD-5C5E-4B4D-A417-2C5975C08848}" srcId="{B62A67F7-312A-4B79-8335-FEE6AE612E9F}" destId="{003128F6-9368-43A3-BECB-D85548A13DF2}" srcOrd="2" destOrd="0" parTransId="{0C2C4D7D-BEA4-4F75-A66E-8AD14DA3BA33}" sibTransId="{A5308BC3-308E-4366-80E3-0A1968C0D019}"/>
    <dgm:cxn modelId="{F87003CA-1DC1-42DA-9A51-0BF60E653B2A}" type="presOf" srcId="{A1DED5C6-9A54-4D3E-B2DA-D25E9FE5EE60}" destId="{3CFAF85E-9877-45F7-9F98-592B0ECC6F53}" srcOrd="1" destOrd="3" presId="urn:microsoft.com/office/officeart/2005/8/layout/vList4#6"/>
    <dgm:cxn modelId="{DFCCC730-5A64-4551-BFE0-222091788219}" srcId="{003128F6-9368-43A3-BECB-D85548A13DF2}" destId="{EBF4DFB1-AF88-4412-B48C-1AB2074F86FC}" srcOrd="0" destOrd="0" parTransId="{7255FE0B-CB0F-4C41-9954-8AC8A27D19A3}" sibTransId="{AB00F6FE-BCC1-41A6-B52C-759CEA290808}"/>
    <dgm:cxn modelId="{367D590C-12E8-4209-81CC-680BCDAC6080}" type="presOf" srcId="{003128F6-9368-43A3-BECB-D85548A13DF2}" destId="{DFFF279C-C93E-4053-9455-4E0C2F3C08E2}" srcOrd="0" destOrd="0" presId="urn:microsoft.com/office/officeart/2005/8/layout/vList4#6"/>
    <dgm:cxn modelId="{93A0B66B-7036-4854-9F7F-70B0E51E2CAB}" type="presOf" srcId="{C2F3A515-D5BE-40DC-9E0A-E7B4D483CF9C}" destId="{1FD41135-6468-464F-BFDD-4B73770185FA}" srcOrd="1" destOrd="0" presId="urn:microsoft.com/office/officeart/2005/8/layout/vList4#6"/>
    <dgm:cxn modelId="{F7975A6D-1E99-49E7-ADFC-67FF3E7BB779}" srcId="{E3385264-0AB4-42F5-A60C-FFA0C1D6AC1C}" destId="{BB3AEFC2-E506-4677-9DBB-AB08497CED73}" srcOrd="0" destOrd="0" parTransId="{C16A57E0-B5BC-4A01-A413-9F3B10260119}" sibTransId="{CFA25C6A-8580-45E8-B252-9227ACC2F91B}"/>
    <dgm:cxn modelId="{DEE3A580-306E-49D8-B7BD-C2E90F9C1CDF}" type="presOf" srcId="{6BF4A11E-445A-435D-BFEE-867B44A12737}" destId="{3CFAF85E-9877-45F7-9F98-592B0ECC6F53}" srcOrd="1" destOrd="0" presId="urn:microsoft.com/office/officeart/2005/8/layout/vList4#6"/>
    <dgm:cxn modelId="{56771712-F3A2-4386-89D8-825FB409F6A2}" srcId="{6BF4A11E-445A-435D-BFEE-867B44A12737}" destId="{133DB5AD-0F8D-450F-9CC9-C0D749C6ACAF}" srcOrd="0" destOrd="0" parTransId="{9B88E9C7-1E04-4EC0-8584-9B9ADE784468}" sibTransId="{D6B632A2-37BC-4848-8056-973531556CF3}"/>
    <dgm:cxn modelId="{BD2DDA89-0DAA-4D97-B484-509390A8ED69}" srcId="{C2F3A515-D5BE-40DC-9E0A-E7B4D483CF9C}" destId="{E14CED12-A4AF-4745-B5AF-F0F8D13DF189}" srcOrd="1" destOrd="0" parTransId="{D883A4CB-4FAD-4806-A9BF-7C25427163ED}" sibTransId="{C7DE59FE-9E91-4D74-833C-BC6BB36D55AD}"/>
    <dgm:cxn modelId="{DE6A79FD-F438-42D4-94D8-A1030D0C39AC}" srcId="{B62A67F7-312A-4B79-8335-FEE6AE612E9F}" destId="{6BF4A11E-445A-435D-BFEE-867B44A12737}" srcOrd="3" destOrd="0" parTransId="{6B3E9944-2194-498C-92BA-032774A8C6C2}" sibTransId="{C3D33C6F-9A31-464E-BD41-8AF1DC1CE0FC}"/>
    <dgm:cxn modelId="{1FA7DFA5-C9DA-4DE9-9798-EA355C72C551}" type="presOf" srcId="{A1DED5C6-9A54-4D3E-B2DA-D25E9FE5EE60}" destId="{60023ED8-222B-4755-9743-B1006362E766}" srcOrd="0" destOrd="3" presId="urn:microsoft.com/office/officeart/2005/8/layout/vList4#6"/>
    <dgm:cxn modelId="{BB0974C8-678D-43E2-9A1C-02C864C5C243}" type="presOf" srcId="{B62A67F7-312A-4B79-8335-FEE6AE612E9F}" destId="{AFB49178-3A9E-4A8A-BEF7-6D31CE07B574}" srcOrd="0" destOrd="0" presId="urn:microsoft.com/office/officeart/2005/8/layout/vList4#6"/>
    <dgm:cxn modelId="{85C28AB8-B1E2-4616-9BA2-ABDD7803C08A}" type="presOf" srcId="{BB3AEFC2-E506-4677-9DBB-AB08497CED73}" destId="{7D7282D3-9553-4C4C-90E3-FC070A4F1EAF}" srcOrd="1" destOrd="1" presId="urn:microsoft.com/office/officeart/2005/8/layout/vList4#6"/>
    <dgm:cxn modelId="{AAB4EE40-D9DD-415F-BF2D-BAE397698A27}" srcId="{C2F3A515-D5BE-40DC-9E0A-E7B4D483CF9C}" destId="{DA7C8866-7BE7-40FA-940A-B89393E47C6C}" srcOrd="0" destOrd="0" parTransId="{688D045C-9731-4909-A4C7-B7328B8D33A4}" sibTransId="{C8776E4F-9F5B-447A-AA6A-00ECE40AAFAE}"/>
    <dgm:cxn modelId="{597329E4-4E3C-46A6-A620-22CCE12E56D4}" srcId="{E3385264-0AB4-42F5-A60C-FFA0C1D6AC1C}" destId="{31A6F71C-7651-4B4C-941D-D5C751FC614C}" srcOrd="1" destOrd="0" parTransId="{65CA44B8-A000-47E4-B019-4017F8F3BD0F}" sibTransId="{A47D83B8-FD69-4992-9E61-DAA55FF86642}"/>
    <dgm:cxn modelId="{153B0F51-31E2-4708-9D49-A3FA79EA4CCF}" type="presOf" srcId="{E14CED12-A4AF-4745-B5AF-F0F8D13DF189}" destId="{1FD41135-6468-464F-BFDD-4B73770185FA}" srcOrd="1" destOrd="2" presId="urn:microsoft.com/office/officeart/2005/8/layout/vList4#6"/>
    <dgm:cxn modelId="{0C7869F1-079B-40B2-9A6A-61542313615B}" type="presOf" srcId="{6BF4A11E-445A-435D-BFEE-867B44A12737}" destId="{60023ED8-222B-4755-9743-B1006362E766}" srcOrd="0" destOrd="0" presId="urn:microsoft.com/office/officeart/2005/8/layout/vList4#6"/>
    <dgm:cxn modelId="{7FB18426-15BB-4939-86C5-7F859C9CE4A4}" type="presOf" srcId="{E3385264-0AB4-42F5-A60C-FFA0C1D6AC1C}" destId="{D041445A-B95E-40BE-AFEE-2134624D3B32}" srcOrd="0" destOrd="0" presId="urn:microsoft.com/office/officeart/2005/8/layout/vList4#6"/>
    <dgm:cxn modelId="{27FD47B5-E185-454F-9D12-D679AE496713}" type="presOf" srcId="{B8331F72-BB45-46F0-B108-60DEB36DE3AF}" destId="{3CFAF85E-9877-45F7-9F98-592B0ECC6F53}" srcOrd="1" destOrd="2" presId="urn:microsoft.com/office/officeart/2005/8/layout/vList4#6"/>
    <dgm:cxn modelId="{23C1B253-5FB2-4266-B95C-4C6C811BF7D6}" type="presOf" srcId="{BB3AEFC2-E506-4677-9DBB-AB08497CED73}" destId="{D041445A-B95E-40BE-AFEE-2134624D3B32}" srcOrd="0" destOrd="1" presId="urn:microsoft.com/office/officeart/2005/8/layout/vList4#6"/>
    <dgm:cxn modelId="{F464DF62-3DBE-4768-945C-A2BADC169D73}" type="presOf" srcId="{31A6F71C-7651-4B4C-941D-D5C751FC614C}" destId="{7D7282D3-9553-4C4C-90E3-FC070A4F1EAF}" srcOrd="1" destOrd="2" presId="urn:microsoft.com/office/officeart/2005/8/layout/vList4#6"/>
    <dgm:cxn modelId="{80DB134E-2EC8-44CD-A4D8-F5CB17504E5C}" type="presOf" srcId="{DA7C8866-7BE7-40FA-940A-B89393E47C6C}" destId="{1FD41135-6468-464F-BFDD-4B73770185FA}" srcOrd="1" destOrd="1" presId="urn:microsoft.com/office/officeart/2005/8/layout/vList4#6"/>
    <dgm:cxn modelId="{18DA7E6E-25F2-4125-B1B1-13B9114DF648}" type="presOf" srcId="{EBF4DFB1-AF88-4412-B48C-1AB2074F86FC}" destId="{EE8EF377-BFFC-4AB0-BDD3-CCE647525568}" srcOrd="1" destOrd="1" presId="urn:microsoft.com/office/officeart/2005/8/layout/vList4#6"/>
    <dgm:cxn modelId="{C9F663BC-A65B-4EDF-9A24-EEF97216C826}" type="presOf" srcId="{E3385264-0AB4-42F5-A60C-FFA0C1D6AC1C}" destId="{7D7282D3-9553-4C4C-90E3-FC070A4F1EAF}" srcOrd="1" destOrd="0" presId="urn:microsoft.com/office/officeart/2005/8/layout/vList4#6"/>
    <dgm:cxn modelId="{B56CAC48-4DB3-4B96-A23E-B9492156493E}" srcId="{B62A67F7-312A-4B79-8335-FEE6AE612E9F}" destId="{C2F3A515-D5BE-40DC-9E0A-E7B4D483CF9C}" srcOrd="0" destOrd="0" parTransId="{D58AA1F2-DBD5-46D6-B7FC-DB516BB915BD}" sibTransId="{1D8D1AD8-2598-4165-937F-E1EB46122E6C}"/>
    <dgm:cxn modelId="{83D52FB9-0F92-40E1-82C3-BDBC2C92E65E}" srcId="{B62A67F7-312A-4B79-8335-FEE6AE612E9F}" destId="{E3385264-0AB4-42F5-A60C-FFA0C1D6AC1C}" srcOrd="1" destOrd="0" parTransId="{749115B3-2453-4953-80D9-BCD7A3E5C7EC}" sibTransId="{930E7BB5-5838-4F67-99D0-F79B2D94FFD2}"/>
    <dgm:cxn modelId="{EECACDCD-1495-4802-9DAD-B1701436E724}" type="presOf" srcId="{C2F3A515-D5BE-40DC-9E0A-E7B4D483CF9C}" destId="{41B0ED09-C8AF-4FCD-AAE9-D72446A4672E}" srcOrd="0" destOrd="0" presId="urn:microsoft.com/office/officeart/2005/8/layout/vList4#6"/>
    <dgm:cxn modelId="{E99C553E-0DE9-490C-980E-67112C3D952D}" type="presOf" srcId="{E14CED12-A4AF-4745-B5AF-F0F8D13DF189}" destId="{41B0ED09-C8AF-4FCD-AAE9-D72446A4672E}" srcOrd="0" destOrd="2" presId="urn:microsoft.com/office/officeart/2005/8/layout/vList4#6"/>
    <dgm:cxn modelId="{15EF292B-6F0B-46B2-AEA0-23F48D4B3DD5}" type="presOf" srcId="{B8331F72-BB45-46F0-B108-60DEB36DE3AF}" destId="{60023ED8-222B-4755-9743-B1006362E766}" srcOrd="0" destOrd="2" presId="urn:microsoft.com/office/officeart/2005/8/layout/vList4#6"/>
    <dgm:cxn modelId="{78FFD7FA-F6B3-43E9-A388-B05AA9AB6E7E}" type="presOf" srcId="{CBACB3F6-2453-47B0-A747-A4200345329F}" destId="{DFFF279C-C93E-4053-9455-4E0C2F3C08E2}" srcOrd="0" destOrd="2" presId="urn:microsoft.com/office/officeart/2005/8/layout/vList4#6"/>
    <dgm:cxn modelId="{E6C09434-E27B-4F10-9CDC-D006CE58A200}" srcId="{003128F6-9368-43A3-BECB-D85548A13DF2}" destId="{CBACB3F6-2453-47B0-A747-A4200345329F}" srcOrd="1" destOrd="0" parTransId="{5C2A69E9-D4BE-4922-B955-3AA43127752F}" sibTransId="{7A6392E7-2492-49C5-885E-CE0E1A9EC282}"/>
    <dgm:cxn modelId="{A05CC262-9F70-430D-98CB-1DC0F76D012E}" type="presOf" srcId="{CBACB3F6-2453-47B0-A747-A4200345329F}" destId="{EE8EF377-BFFC-4AB0-BDD3-CCE647525568}" srcOrd="1" destOrd="2" presId="urn:microsoft.com/office/officeart/2005/8/layout/vList4#6"/>
    <dgm:cxn modelId="{7B157BFF-DCEF-4CE2-A71E-B8D929D5D503}" type="presOf" srcId="{DA7C8866-7BE7-40FA-940A-B89393E47C6C}" destId="{41B0ED09-C8AF-4FCD-AAE9-D72446A4672E}" srcOrd="0" destOrd="1" presId="urn:microsoft.com/office/officeart/2005/8/layout/vList4#6"/>
    <dgm:cxn modelId="{16D6699F-737E-4FFE-AC8B-5510A072FCD6}" type="presParOf" srcId="{AFB49178-3A9E-4A8A-BEF7-6D31CE07B574}" destId="{5BBBF52D-3948-4C0A-B0AE-C84235843E6D}" srcOrd="0" destOrd="0" presId="urn:microsoft.com/office/officeart/2005/8/layout/vList4#6"/>
    <dgm:cxn modelId="{CABB99A1-CABA-41ED-BD18-E826B9B32717}" type="presParOf" srcId="{5BBBF52D-3948-4C0A-B0AE-C84235843E6D}" destId="{41B0ED09-C8AF-4FCD-AAE9-D72446A4672E}" srcOrd="0" destOrd="0" presId="urn:microsoft.com/office/officeart/2005/8/layout/vList4#6"/>
    <dgm:cxn modelId="{501E7333-2D86-4067-A053-0EA471E49AD1}" type="presParOf" srcId="{5BBBF52D-3948-4C0A-B0AE-C84235843E6D}" destId="{8C6DB462-F0D9-4476-88B9-B77FE2CF242C}" srcOrd="1" destOrd="0" presId="urn:microsoft.com/office/officeart/2005/8/layout/vList4#6"/>
    <dgm:cxn modelId="{5C282E62-AFB9-43B9-9D04-4780958F26C1}" type="presParOf" srcId="{5BBBF52D-3948-4C0A-B0AE-C84235843E6D}" destId="{1FD41135-6468-464F-BFDD-4B73770185FA}" srcOrd="2" destOrd="0" presId="urn:microsoft.com/office/officeart/2005/8/layout/vList4#6"/>
    <dgm:cxn modelId="{D4C90DDC-ED81-4BCC-A9E7-C502B6AA4EE5}" type="presParOf" srcId="{AFB49178-3A9E-4A8A-BEF7-6D31CE07B574}" destId="{FCAC9169-917F-4B01-A491-B659AD8CA3DD}" srcOrd="1" destOrd="0" presId="urn:microsoft.com/office/officeart/2005/8/layout/vList4#6"/>
    <dgm:cxn modelId="{F4D2AA36-929B-4504-9A93-A4CA744468CF}" type="presParOf" srcId="{AFB49178-3A9E-4A8A-BEF7-6D31CE07B574}" destId="{E3182E2F-6E98-4CA8-B63D-F9AEEE3998C0}" srcOrd="2" destOrd="0" presId="urn:microsoft.com/office/officeart/2005/8/layout/vList4#6"/>
    <dgm:cxn modelId="{39270FEE-A69D-4D82-ADCD-89D1A1F8C74B}" type="presParOf" srcId="{E3182E2F-6E98-4CA8-B63D-F9AEEE3998C0}" destId="{D041445A-B95E-40BE-AFEE-2134624D3B32}" srcOrd="0" destOrd="0" presId="urn:microsoft.com/office/officeart/2005/8/layout/vList4#6"/>
    <dgm:cxn modelId="{8DFF4501-7141-47DE-90B1-F7B2E72CAFF6}" type="presParOf" srcId="{E3182E2F-6E98-4CA8-B63D-F9AEEE3998C0}" destId="{712E9CC9-6D5A-46D5-B0F3-D0347ECBA640}" srcOrd="1" destOrd="0" presId="urn:microsoft.com/office/officeart/2005/8/layout/vList4#6"/>
    <dgm:cxn modelId="{CC3A985A-B129-4099-BC39-90902EAC7186}" type="presParOf" srcId="{E3182E2F-6E98-4CA8-B63D-F9AEEE3998C0}" destId="{7D7282D3-9553-4C4C-90E3-FC070A4F1EAF}" srcOrd="2" destOrd="0" presId="urn:microsoft.com/office/officeart/2005/8/layout/vList4#6"/>
    <dgm:cxn modelId="{6ACE1E98-6257-4A79-8F06-361AA14A6465}" type="presParOf" srcId="{AFB49178-3A9E-4A8A-BEF7-6D31CE07B574}" destId="{A30EC970-0D25-4893-B204-E405F3C046D4}" srcOrd="3" destOrd="0" presId="urn:microsoft.com/office/officeart/2005/8/layout/vList4#6"/>
    <dgm:cxn modelId="{1FD65044-4984-4172-ACC1-B213CA39D32A}" type="presParOf" srcId="{AFB49178-3A9E-4A8A-BEF7-6D31CE07B574}" destId="{DB3EEFC5-0564-4090-960F-8AF204D06F87}" srcOrd="4" destOrd="0" presId="urn:microsoft.com/office/officeart/2005/8/layout/vList4#6"/>
    <dgm:cxn modelId="{F12DE743-06D0-4660-858C-85DDFB2698FF}" type="presParOf" srcId="{DB3EEFC5-0564-4090-960F-8AF204D06F87}" destId="{DFFF279C-C93E-4053-9455-4E0C2F3C08E2}" srcOrd="0" destOrd="0" presId="urn:microsoft.com/office/officeart/2005/8/layout/vList4#6"/>
    <dgm:cxn modelId="{F39B4675-FD77-4E13-8A9A-F0843BF5B53C}" type="presParOf" srcId="{DB3EEFC5-0564-4090-960F-8AF204D06F87}" destId="{C8CEDA6C-63F3-473C-B5F1-ECFBC5733075}" srcOrd="1" destOrd="0" presId="urn:microsoft.com/office/officeart/2005/8/layout/vList4#6"/>
    <dgm:cxn modelId="{1BDDA9BD-B933-42D4-A002-C2AD8010674D}" type="presParOf" srcId="{DB3EEFC5-0564-4090-960F-8AF204D06F87}" destId="{EE8EF377-BFFC-4AB0-BDD3-CCE647525568}" srcOrd="2" destOrd="0" presId="urn:microsoft.com/office/officeart/2005/8/layout/vList4#6"/>
    <dgm:cxn modelId="{92D08FD0-D2BD-4586-95F3-BF4F48C49DE7}" type="presParOf" srcId="{AFB49178-3A9E-4A8A-BEF7-6D31CE07B574}" destId="{0830948A-8988-47FF-958E-C5799C3B0A0D}" srcOrd="5" destOrd="0" presId="urn:microsoft.com/office/officeart/2005/8/layout/vList4#6"/>
    <dgm:cxn modelId="{BD9E82C6-747D-4E37-9152-CADF7BDE4CBA}" type="presParOf" srcId="{AFB49178-3A9E-4A8A-BEF7-6D31CE07B574}" destId="{C84E2A5C-282B-4A73-9854-250D82D0D8DD}" srcOrd="6" destOrd="0" presId="urn:microsoft.com/office/officeart/2005/8/layout/vList4#6"/>
    <dgm:cxn modelId="{9A305CA7-2BA4-4361-83FD-E6374CC585AC}" type="presParOf" srcId="{C84E2A5C-282B-4A73-9854-250D82D0D8DD}" destId="{60023ED8-222B-4755-9743-B1006362E766}" srcOrd="0" destOrd="0" presId="urn:microsoft.com/office/officeart/2005/8/layout/vList4#6"/>
    <dgm:cxn modelId="{73FC8855-D489-498B-B57B-A49342261399}" type="presParOf" srcId="{C84E2A5C-282B-4A73-9854-250D82D0D8DD}" destId="{3C6EDD0F-F95C-4B81-BA88-5038701B0FAC}" srcOrd="1" destOrd="0" presId="urn:microsoft.com/office/officeart/2005/8/layout/vList4#6"/>
    <dgm:cxn modelId="{700483C7-9B5E-4B96-BDEB-8C6019267EA5}" type="presParOf" srcId="{C84E2A5C-282B-4A73-9854-250D82D0D8DD}" destId="{3CFAF85E-9877-45F7-9F98-592B0ECC6F53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FD227-FFF0-4448-9562-A327037BCAC3}">
      <dsp:nvSpPr>
        <dsp:cNvPr id="0" name=""/>
        <dsp:cNvSpPr/>
      </dsp:nvSpPr>
      <dsp:spPr>
        <a:xfrm>
          <a:off x="3799494" y="2029"/>
          <a:ext cx="1978075" cy="12857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Assistência ao Diagnóstico</a:t>
          </a:r>
          <a:endParaRPr lang="pt-BR" sz="1900" kern="1200" dirty="0">
            <a:ln>
              <a:solidFill>
                <a:sysClr val="windowText" lastClr="000000"/>
              </a:solidFill>
            </a:ln>
            <a:latin typeface="Arial Black" panose="020B0A04020102020204" pitchFamily="34" charset="0"/>
          </a:endParaRPr>
        </a:p>
      </dsp:txBody>
      <dsp:txXfrm>
        <a:off x="3862259" y="64794"/>
        <a:ext cx="1852545" cy="1160218"/>
      </dsp:txXfrm>
    </dsp:sp>
    <dsp:sp modelId="{76093C3A-2D3D-4829-95D3-527727BE216E}">
      <dsp:nvSpPr>
        <dsp:cNvPr id="0" name=""/>
        <dsp:cNvSpPr/>
      </dsp:nvSpPr>
      <dsp:spPr>
        <a:xfrm>
          <a:off x="2220039" y="644904"/>
          <a:ext cx="5136985" cy="5136985"/>
        </a:xfrm>
        <a:custGeom>
          <a:avLst/>
          <a:gdLst/>
          <a:ahLst/>
          <a:cxnLst/>
          <a:rect l="0" t="0" r="0" b="0"/>
          <a:pathLst>
            <a:path>
              <a:moveTo>
                <a:pt x="3571115" y="203772"/>
              </a:moveTo>
              <a:arcTo wR="2568492" hR="2568492" stAng="17578593" swAng="196119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CB2F2-BD65-4FC4-8D36-88C87FAF6C49}">
      <dsp:nvSpPr>
        <dsp:cNvPr id="0" name=""/>
        <dsp:cNvSpPr/>
      </dsp:nvSpPr>
      <dsp:spPr>
        <a:xfrm>
          <a:off x="6242276" y="1776814"/>
          <a:ext cx="1978075" cy="12857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Assistência ao Tratamento</a:t>
          </a:r>
          <a:endParaRPr lang="pt-BR" sz="1900" kern="1200" dirty="0">
            <a:latin typeface="Arial Black" panose="020B0A04020102020204" pitchFamily="34" charset="0"/>
          </a:endParaRPr>
        </a:p>
      </dsp:txBody>
      <dsp:txXfrm>
        <a:off x="6305041" y="1839579"/>
        <a:ext cx="1852545" cy="1160218"/>
      </dsp:txXfrm>
    </dsp:sp>
    <dsp:sp modelId="{18C12630-1CC7-41FB-9B94-7AF23EEE129C}">
      <dsp:nvSpPr>
        <dsp:cNvPr id="0" name=""/>
        <dsp:cNvSpPr/>
      </dsp:nvSpPr>
      <dsp:spPr>
        <a:xfrm>
          <a:off x="2220039" y="644904"/>
          <a:ext cx="5136985" cy="5136985"/>
        </a:xfrm>
        <a:custGeom>
          <a:avLst/>
          <a:gdLst/>
          <a:ahLst/>
          <a:cxnLst/>
          <a:rect l="0" t="0" r="0" b="0"/>
          <a:pathLst>
            <a:path>
              <a:moveTo>
                <a:pt x="5133465" y="2434075"/>
              </a:moveTo>
              <a:arcTo wR="2568492" hR="2568492" stAng="21420010" swAng="2196041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722A0-C35B-46E0-8365-B926CFA843D9}">
      <dsp:nvSpPr>
        <dsp:cNvPr id="0" name=""/>
        <dsp:cNvSpPr/>
      </dsp:nvSpPr>
      <dsp:spPr>
        <a:xfrm>
          <a:off x="5309216" y="4648476"/>
          <a:ext cx="1978075" cy="128574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Reabilitação</a:t>
          </a:r>
          <a:endParaRPr lang="pt-BR" sz="1900" kern="1200" dirty="0"/>
        </a:p>
      </dsp:txBody>
      <dsp:txXfrm>
        <a:off x="5371981" y="4711241"/>
        <a:ext cx="1852545" cy="1160218"/>
      </dsp:txXfrm>
    </dsp:sp>
    <dsp:sp modelId="{95E4D38E-69C5-4250-8271-3BAB66DFFB78}">
      <dsp:nvSpPr>
        <dsp:cNvPr id="0" name=""/>
        <dsp:cNvSpPr/>
      </dsp:nvSpPr>
      <dsp:spPr>
        <a:xfrm>
          <a:off x="2220039" y="644904"/>
          <a:ext cx="5136985" cy="5136985"/>
        </a:xfrm>
        <a:custGeom>
          <a:avLst/>
          <a:gdLst/>
          <a:ahLst/>
          <a:cxnLst/>
          <a:rect l="0" t="0" r="0" b="0"/>
          <a:pathLst>
            <a:path>
              <a:moveTo>
                <a:pt x="3078975" y="5085745"/>
              </a:moveTo>
              <a:arcTo wR="2568492" hR="2568492" stAng="4712175" swAng="137565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C6C43-C6C9-4F24-93AB-A5383EE0AB2E}">
      <dsp:nvSpPr>
        <dsp:cNvPr id="0" name=""/>
        <dsp:cNvSpPr/>
      </dsp:nvSpPr>
      <dsp:spPr>
        <a:xfrm>
          <a:off x="2289772" y="4648476"/>
          <a:ext cx="1978075" cy="128574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Acolhimento Institucional</a:t>
          </a:r>
          <a:endParaRPr lang="pt-BR" sz="1900" kern="1200" dirty="0"/>
        </a:p>
      </dsp:txBody>
      <dsp:txXfrm>
        <a:off x="2352537" y="4711241"/>
        <a:ext cx="1852545" cy="1160218"/>
      </dsp:txXfrm>
    </dsp:sp>
    <dsp:sp modelId="{FD9B5201-6823-49F5-B179-760C8DB25386}">
      <dsp:nvSpPr>
        <dsp:cNvPr id="0" name=""/>
        <dsp:cNvSpPr/>
      </dsp:nvSpPr>
      <dsp:spPr>
        <a:xfrm>
          <a:off x="2220039" y="644904"/>
          <a:ext cx="5136985" cy="5136985"/>
        </a:xfrm>
        <a:custGeom>
          <a:avLst/>
          <a:gdLst/>
          <a:ahLst/>
          <a:cxnLst/>
          <a:rect l="0" t="0" r="0" b="0"/>
          <a:pathLst>
            <a:path>
              <a:moveTo>
                <a:pt x="429161" y="3989906"/>
              </a:moveTo>
              <a:arcTo wR="2568492" hR="2568492" stAng="8783948" swAng="2196041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57F7F5-24F5-4CEF-B1DD-65A8D0FEF775}">
      <dsp:nvSpPr>
        <dsp:cNvPr id="0" name=""/>
        <dsp:cNvSpPr/>
      </dsp:nvSpPr>
      <dsp:spPr>
        <a:xfrm>
          <a:off x="1356712" y="1776814"/>
          <a:ext cx="1978075" cy="128574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rPr>
            <a:t>Prevenção</a:t>
          </a:r>
          <a:endParaRPr lang="pt-BR" sz="1900" kern="1200" dirty="0"/>
        </a:p>
      </dsp:txBody>
      <dsp:txXfrm>
        <a:off x="1419477" y="1839579"/>
        <a:ext cx="1852545" cy="1160218"/>
      </dsp:txXfrm>
    </dsp:sp>
    <dsp:sp modelId="{A0A002E6-38D2-40D6-A1A0-E69B0CBA9538}">
      <dsp:nvSpPr>
        <dsp:cNvPr id="0" name=""/>
        <dsp:cNvSpPr/>
      </dsp:nvSpPr>
      <dsp:spPr>
        <a:xfrm>
          <a:off x="2220039" y="644904"/>
          <a:ext cx="5136985" cy="5136985"/>
        </a:xfrm>
        <a:custGeom>
          <a:avLst/>
          <a:gdLst/>
          <a:ahLst/>
          <a:cxnLst/>
          <a:rect l="0" t="0" r="0" b="0"/>
          <a:pathLst>
            <a:path>
              <a:moveTo>
                <a:pt x="447595" y="1119717"/>
              </a:moveTo>
              <a:arcTo wR="2568492" hR="2568492" stAng="12860209" swAng="1961198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38114"/>
          <a:ext cx="5904656" cy="1039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Cirurgia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9 especialidades em oncologia: (Cabeça e Pescoço, Geral Oncológica, Ginecologia, Mastologia, Neurologia, Ortopedia, Plástica, Torácica e Urologia).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16 Cirurgiões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84871" y="38114"/>
        <a:ext cx="4619784" cy="1039404"/>
      </dsp:txXfrm>
    </dsp:sp>
    <dsp:sp modelId="{8C6DB462-F0D9-4476-88B9-B77FE2CF242C}">
      <dsp:nvSpPr>
        <dsp:cNvPr id="0" name=""/>
        <dsp:cNvSpPr/>
      </dsp:nvSpPr>
      <dsp:spPr>
        <a:xfrm>
          <a:off x="232844" y="103940"/>
          <a:ext cx="923122" cy="831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1159455"/>
          <a:ext cx="5904656" cy="1039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Oncologia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Quimioterapia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Hematologia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Farmácia</a:t>
          </a:r>
        </a:p>
      </dsp:txBody>
      <dsp:txXfrm>
        <a:off x="1284871" y="1159455"/>
        <a:ext cx="4619784" cy="1039404"/>
      </dsp:txXfrm>
    </dsp:sp>
    <dsp:sp modelId="{712E9CC9-6D5A-46D5-B0F3-D0347ECBA640}">
      <dsp:nvSpPr>
        <dsp:cNvPr id="0" name=""/>
        <dsp:cNvSpPr/>
      </dsp:nvSpPr>
      <dsp:spPr>
        <a:xfrm>
          <a:off x="232844" y="1247285"/>
          <a:ext cx="923122" cy="831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FF279C-C93E-4053-9455-4E0C2F3C08E2}">
      <dsp:nvSpPr>
        <dsp:cNvPr id="0" name=""/>
        <dsp:cNvSpPr/>
      </dsp:nvSpPr>
      <dsp:spPr>
        <a:xfrm>
          <a:off x="0" y="2286689"/>
          <a:ext cx="5904656" cy="1039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Radioterapia</a:t>
          </a:r>
          <a:endParaRPr lang="pt-BR" sz="16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 Aparelhos de Acelerador Linear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Especializadas com Médico Radioterapeuta e Físico Médico</a:t>
          </a:r>
          <a:r>
            <a:rPr lang="pt-BR" sz="1200" kern="1200" dirty="0" smtClean="0"/>
            <a:t>.</a:t>
          </a:r>
          <a:endParaRPr lang="pt-BR" sz="1200" kern="1200" dirty="0"/>
        </a:p>
      </dsp:txBody>
      <dsp:txXfrm>
        <a:off x="1284871" y="2286689"/>
        <a:ext cx="4619784" cy="1039404"/>
      </dsp:txXfrm>
    </dsp:sp>
    <dsp:sp modelId="{C8CEDA6C-63F3-473C-B5F1-ECFBC5733075}">
      <dsp:nvSpPr>
        <dsp:cNvPr id="0" name=""/>
        <dsp:cNvSpPr/>
      </dsp:nvSpPr>
      <dsp:spPr>
        <a:xfrm>
          <a:off x="232844" y="2390630"/>
          <a:ext cx="923122" cy="831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023ED8-222B-4755-9743-B1006362E766}">
      <dsp:nvSpPr>
        <dsp:cNvPr id="0" name=""/>
        <dsp:cNvSpPr/>
      </dsp:nvSpPr>
      <dsp:spPr>
        <a:xfrm>
          <a:off x="0" y="3430034"/>
          <a:ext cx="5904656" cy="1039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Internações</a:t>
          </a:r>
          <a:endParaRPr lang="pt-BR" sz="16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32 Leitos 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84871" y="3430034"/>
        <a:ext cx="4619784" cy="1039404"/>
      </dsp:txXfrm>
    </dsp:sp>
    <dsp:sp modelId="{3C6EDD0F-F95C-4B81-BA88-5038701B0FAC}">
      <dsp:nvSpPr>
        <dsp:cNvPr id="0" name=""/>
        <dsp:cNvSpPr/>
      </dsp:nvSpPr>
      <dsp:spPr>
        <a:xfrm>
          <a:off x="239723" y="3533975"/>
          <a:ext cx="909364" cy="8315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63C57A-7CD6-4F28-AFB7-B6F383437865}">
      <dsp:nvSpPr>
        <dsp:cNvPr id="0" name=""/>
        <dsp:cNvSpPr/>
      </dsp:nvSpPr>
      <dsp:spPr>
        <a:xfrm>
          <a:off x="0" y="4573379"/>
          <a:ext cx="5904656" cy="10394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Serviços de Suporte</a:t>
          </a:r>
          <a:endParaRPr lang="pt-BR" sz="16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Nutrição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Posto de Regulação - SEMUSA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SAME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84871" y="4573379"/>
        <a:ext cx="4619784" cy="1039404"/>
      </dsp:txXfrm>
    </dsp:sp>
    <dsp:sp modelId="{CBA9D8E0-E565-4C4C-AFC6-AC9945898CC2}">
      <dsp:nvSpPr>
        <dsp:cNvPr id="0" name=""/>
        <dsp:cNvSpPr/>
      </dsp:nvSpPr>
      <dsp:spPr>
        <a:xfrm>
          <a:off x="239723" y="4677320"/>
          <a:ext cx="909364" cy="8315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1000" b="-9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59412"/>
          <a:ext cx="5328591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Acolhimento Institucional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80 Leitos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Enfermagem – 24 horas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Área de Laser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27736" y="59412"/>
        <a:ext cx="4100855" cy="1620179"/>
      </dsp:txXfrm>
    </dsp:sp>
    <dsp:sp modelId="{8C6DB462-F0D9-4476-88B9-B77FE2CF242C}">
      <dsp:nvSpPr>
        <dsp:cNvPr id="0" name=""/>
        <dsp:cNvSpPr/>
      </dsp:nvSpPr>
      <dsp:spPr>
        <a:xfrm>
          <a:off x="144018" y="216028"/>
          <a:ext cx="1065718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1727954"/>
          <a:ext cx="5328591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Nutrição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até 5 refeições diárias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com Nutricionistas</a:t>
          </a:r>
        </a:p>
      </dsp:txBody>
      <dsp:txXfrm>
        <a:off x="1227736" y="1727954"/>
        <a:ext cx="4100855" cy="1620179"/>
      </dsp:txXfrm>
    </dsp:sp>
    <dsp:sp modelId="{712E9CC9-6D5A-46D5-B0F3-D0347ECBA640}">
      <dsp:nvSpPr>
        <dsp:cNvPr id="0" name=""/>
        <dsp:cNvSpPr/>
      </dsp:nvSpPr>
      <dsp:spPr>
        <a:xfrm>
          <a:off x="162018" y="1944215"/>
          <a:ext cx="1065718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FF279C-C93E-4053-9455-4E0C2F3C08E2}">
      <dsp:nvSpPr>
        <dsp:cNvPr id="0" name=""/>
        <dsp:cNvSpPr/>
      </dsp:nvSpPr>
      <dsp:spPr>
        <a:xfrm>
          <a:off x="0" y="3408210"/>
          <a:ext cx="5328591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Farmácia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Medicamentos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Dietas Enterais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Orientações do Farmacêutico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27736" y="3408210"/>
        <a:ext cx="4100855" cy="1620179"/>
      </dsp:txXfrm>
    </dsp:sp>
    <dsp:sp modelId="{C8CEDA6C-63F3-473C-B5F1-ECFBC5733075}">
      <dsp:nvSpPr>
        <dsp:cNvPr id="0" name=""/>
        <dsp:cNvSpPr/>
      </dsp:nvSpPr>
      <dsp:spPr>
        <a:xfrm>
          <a:off x="150529" y="3696246"/>
          <a:ext cx="1065718" cy="11521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59412"/>
          <a:ext cx="5729764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Fisioterapia 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Sala equipada com capacidade para 5 pacientes simultâneos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Fisioterapeutas Especializadas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Próteses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07970" y="59412"/>
        <a:ext cx="4421793" cy="1620179"/>
      </dsp:txXfrm>
    </dsp:sp>
    <dsp:sp modelId="{8C6DB462-F0D9-4476-88B9-B77FE2CF242C}">
      <dsp:nvSpPr>
        <dsp:cNvPr id="0" name=""/>
        <dsp:cNvSpPr/>
      </dsp:nvSpPr>
      <dsp:spPr>
        <a:xfrm>
          <a:off x="162018" y="162017"/>
          <a:ext cx="1145952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A89128-885D-433D-93B7-24B93185B70F}">
      <dsp:nvSpPr>
        <dsp:cNvPr id="0" name=""/>
        <dsp:cNvSpPr/>
      </dsp:nvSpPr>
      <dsp:spPr>
        <a:xfrm>
          <a:off x="0" y="1787026"/>
          <a:ext cx="5729764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Serviço Social</a:t>
          </a:r>
          <a:endParaRPr lang="pt-BR" sz="15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Orientação e direcionamento no tratamento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Avaliação socioeconômica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Auxílio em benefícios governamentais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Fornecimentos de exames em clínicas terceirizadas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Agilização em agendamento de consultas e exames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Transporte de Pacientes</a:t>
          </a:r>
          <a:endParaRPr lang="pt-BR" sz="12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07970" y="1787026"/>
        <a:ext cx="4421793" cy="1620179"/>
      </dsp:txXfrm>
    </dsp:sp>
    <dsp:sp modelId="{EDA5B55E-E50E-407A-BCE4-042B638DDEE5}">
      <dsp:nvSpPr>
        <dsp:cNvPr id="0" name=""/>
        <dsp:cNvSpPr/>
      </dsp:nvSpPr>
      <dsp:spPr>
        <a:xfrm>
          <a:off x="162018" y="1944215"/>
          <a:ext cx="1145952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3510152"/>
          <a:ext cx="5729764" cy="16201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Psicologia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Psicólogos Especializados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Projetos de Convívio e Fortalecimento de Vínculos</a:t>
          </a:r>
        </a:p>
      </dsp:txBody>
      <dsp:txXfrm>
        <a:off x="1307970" y="3510152"/>
        <a:ext cx="4421793" cy="1620179"/>
      </dsp:txXfrm>
    </dsp:sp>
    <dsp:sp modelId="{712E9CC9-6D5A-46D5-B0F3-D0347ECBA640}">
      <dsp:nvSpPr>
        <dsp:cNvPr id="0" name=""/>
        <dsp:cNvSpPr/>
      </dsp:nvSpPr>
      <dsp:spPr>
        <a:xfrm>
          <a:off x="162018" y="3726413"/>
          <a:ext cx="1145952" cy="12961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71507"/>
          <a:ext cx="4896545" cy="19500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Bazar Permanente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Roupas Usadas e Novas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Calçados Usados e Novos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Móveis Usados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Eletrodomésticos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74311" y="71507"/>
        <a:ext cx="3722233" cy="1950023"/>
      </dsp:txXfrm>
    </dsp:sp>
    <dsp:sp modelId="{8C6DB462-F0D9-4476-88B9-B77FE2CF242C}">
      <dsp:nvSpPr>
        <dsp:cNvPr id="0" name=""/>
        <dsp:cNvSpPr/>
      </dsp:nvSpPr>
      <dsp:spPr>
        <a:xfrm>
          <a:off x="195002" y="195002"/>
          <a:ext cx="979309" cy="15600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2146025"/>
          <a:ext cx="4896545" cy="19500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Bazar Feira Esplanada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Roupas Usadas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Calçados Usados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Outras Peças</a:t>
          </a:r>
        </a:p>
      </dsp:txBody>
      <dsp:txXfrm>
        <a:off x="1174311" y="2146025"/>
        <a:ext cx="3722233" cy="1950023"/>
      </dsp:txXfrm>
    </dsp:sp>
    <dsp:sp modelId="{712E9CC9-6D5A-46D5-B0F3-D0347ECBA640}">
      <dsp:nvSpPr>
        <dsp:cNvPr id="0" name=""/>
        <dsp:cNvSpPr/>
      </dsp:nvSpPr>
      <dsp:spPr>
        <a:xfrm>
          <a:off x="195002" y="2340027"/>
          <a:ext cx="979309" cy="15600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66625"/>
          <a:ext cx="4680521" cy="1816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Administração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Diretoria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Contabilidade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Informática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Comunicação 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Financeiro 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Estoque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Frota de Veículos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17794" y="66625"/>
        <a:ext cx="3562726" cy="1816901"/>
      </dsp:txXfrm>
    </dsp:sp>
    <dsp:sp modelId="{8C6DB462-F0D9-4476-88B9-B77FE2CF242C}">
      <dsp:nvSpPr>
        <dsp:cNvPr id="0" name=""/>
        <dsp:cNvSpPr/>
      </dsp:nvSpPr>
      <dsp:spPr>
        <a:xfrm>
          <a:off x="181690" y="181690"/>
          <a:ext cx="936104" cy="1453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1999522"/>
          <a:ext cx="4680521" cy="18169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Captação de Recursos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Telemarketing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Doações Empresariais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Eventos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Controle de Recebimentos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Mensageiros </a:t>
          </a:r>
        </a:p>
      </dsp:txBody>
      <dsp:txXfrm>
        <a:off x="1117794" y="1999522"/>
        <a:ext cx="3562726" cy="1816901"/>
      </dsp:txXfrm>
    </dsp:sp>
    <dsp:sp modelId="{712E9CC9-6D5A-46D5-B0F3-D0347ECBA640}">
      <dsp:nvSpPr>
        <dsp:cNvPr id="0" name=""/>
        <dsp:cNvSpPr/>
      </dsp:nvSpPr>
      <dsp:spPr>
        <a:xfrm>
          <a:off x="181690" y="2180281"/>
          <a:ext cx="936104" cy="14535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0ED09-C8AF-4FCD-AAE9-D72446A4672E}">
      <dsp:nvSpPr>
        <dsp:cNvPr id="0" name=""/>
        <dsp:cNvSpPr/>
      </dsp:nvSpPr>
      <dsp:spPr>
        <a:xfrm>
          <a:off x="0" y="44187"/>
          <a:ext cx="4752529" cy="120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Odontologia</a:t>
          </a:r>
          <a:endParaRPr lang="pt-BR" sz="15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 Consultórios Odontológicos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Pequenos Procedimentos Cirúrgicos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071006" y="44187"/>
        <a:ext cx="3681522" cy="1205008"/>
      </dsp:txXfrm>
    </dsp:sp>
    <dsp:sp modelId="{8C6DB462-F0D9-4476-88B9-B77FE2CF242C}">
      <dsp:nvSpPr>
        <dsp:cNvPr id="0" name=""/>
        <dsp:cNvSpPr/>
      </dsp:nvSpPr>
      <dsp:spPr>
        <a:xfrm>
          <a:off x="120500" y="120500"/>
          <a:ext cx="950505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41445A-B95E-40BE-AFEE-2134624D3B32}">
      <dsp:nvSpPr>
        <dsp:cNvPr id="0" name=""/>
        <dsp:cNvSpPr/>
      </dsp:nvSpPr>
      <dsp:spPr>
        <a:xfrm>
          <a:off x="0" y="1339102"/>
          <a:ext cx="4752529" cy="120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Fonoaudiologia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Fornecimento de Próteses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Consultas Especializadas</a:t>
          </a:r>
        </a:p>
      </dsp:txBody>
      <dsp:txXfrm>
        <a:off x="1071006" y="1339102"/>
        <a:ext cx="3681522" cy="1205008"/>
      </dsp:txXfrm>
    </dsp:sp>
    <dsp:sp modelId="{712E9CC9-6D5A-46D5-B0F3-D0347ECBA640}">
      <dsp:nvSpPr>
        <dsp:cNvPr id="0" name=""/>
        <dsp:cNvSpPr/>
      </dsp:nvSpPr>
      <dsp:spPr>
        <a:xfrm>
          <a:off x="120500" y="1446010"/>
          <a:ext cx="950505" cy="96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FF279C-C93E-4053-9455-4E0C2F3C08E2}">
      <dsp:nvSpPr>
        <dsp:cNvPr id="0" name=""/>
        <dsp:cNvSpPr/>
      </dsp:nvSpPr>
      <dsp:spPr>
        <a:xfrm>
          <a:off x="0" y="2651019"/>
          <a:ext cx="4752529" cy="120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Prevenção</a:t>
          </a:r>
          <a:endParaRPr lang="pt-BR" sz="18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Ações Sociais e Palestras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Câncer Hereditário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071006" y="2651019"/>
        <a:ext cx="3681522" cy="1205008"/>
      </dsp:txXfrm>
    </dsp:sp>
    <dsp:sp modelId="{C8CEDA6C-63F3-473C-B5F1-ECFBC5733075}">
      <dsp:nvSpPr>
        <dsp:cNvPr id="0" name=""/>
        <dsp:cNvSpPr/>
      </dsp:nvSpPr>
      <dsp:spPr>
        <a:xfrm>
          <a:off x="120500" y="2771520"/>
          <a:ext cx="950505" cy="9640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023ED8-222B-4755-9743-B1006362E766}">
      <dsp:nvSpPr>
        <dsp:cNvPr id="0" name=""/>
        <dsp:cNvSpPr/>
      </dsp:nvSpPr>
      <dsp:spPr>
        <a:xfrm>
          <a:off x="0" y="3976529"/>
          <a:ext cx="4752529" cy="120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Cuidados Paliativos</a:t>
          </a:r>
          <a:endParaRPr lang="pt-BR" sz="1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Atendimento em Domicilio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Médicos Paliativistas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b="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Suporte Multidisciplinares</a:t>
          </a:r>
          <a:endParaRPr lang="pt-BR" sz="1200" b="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071006" y="3976529"/>
        <a:ext cx="3681522" cy="1205008"/>
      </dsp:txXfrm>
    </dsp:sp>
    <dsp:sp modelId="{3C6EDD0F-F95C-4B81-BA88-5038701B0FAC}">
      <dsp:nvSpPr>
        <dsp:cNvPr id="0" name=""/>
        <dsp:cNvSpPr/>
      </dsp:nvSpPr>
      <dsp:spPr>
        <a:xfrm>
          <a:off x="120500" y="4097030"/>
          <a:ext cx="950505" cy="96400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99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ltair\Desktop\JORNADA SP - AGOSTO\Imagem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1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tair\Desktop\PREVENÇÃO\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tair\Desktop\JORNADA SP - AGOSTO\Imagem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1237" y="1556792"/>
            <a:ext cx="8244408" cy="13849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>
            <a:spAutoFit/>
          </a:bodyPr>
          <a:lstStyle/>
          <a:p>
            <a:pPr algn="r"/>
            <a:r>
              <a:rPr lang="pt-BR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EXPERIÊNCIAS EXITOSAS NA PREVENÇÃO E CONTROLE DO CÂNCER – </a:t>
            </a:r>
          </a:p>
          <a:p>
            <a:pPr algn="r"/>
            <a:r>
              <a:rPr lang="pt-BR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PAPEL DA ACCCOM.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424332" y="3489971"/>
            <a:ext cx="3242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Arial Black" panose="020B0A04020102020204" pitchFamily="34" charset="0"/>
              </a:rPr>
              <a:t>Altair de </a:t>
            </a:r>
            <a:r>
              <a:rPr lang="pt-BR" sz="1600" b="1" dirty="0" smtClean="0">
                <a:latin typeface="Arial Black" panose="020B0A04020102020204" pitchFamily="34" charset="0"/>
              </a:rPr>
              <a:t>Oliveira</a:t>
            </a:r>
          </a:p>
          <a:p>
            <a:pPr algn="ctr"/>
            <a:r>
              <a:rPr lang="pt-BR" sz="1600" b="1" dirty="0" smtClean="0"/>
              <a:t>Técnico </a:t>
            </a:r>
            <a:r>
              <a:rPr lang="pt-BR" sz="1600" b="1" dirty="0"/>
              <a:t>do Serviço de Prevenção </a:t>
            </a:r>
            <a:r>
              <a:rPr lang="pt-BR" sz="1600" b="1" dirty="0" smtClean="0"/>
              <a:t>e</a:t>
            </a:r>
          </a:p>
          <a:p>
            <a:pPr algn="ctr"/>
            <a:r>
              <a:rPr lang="pt-BR" sz="1600" b="1" dirty="0" smtClean="0"/>
              <a:t> </a:t>
            </a:r>
            <a:r>
              <a:rPr lang="pt-BR" sz="1600" b="1" dirty="0"/>
              <a:t>Cuidados Paliativos da </a:t>
            </a:r>
            <a:r>
              <a:rPr lang="pt-BR" sz="1600" b="1" dirty="0" smtClean="0"/>
              <a:t>ACCCOM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6362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91114090"/>
              </p:ext>
            </p:extLst>
          </p:nvPr>
        </p:nvGraphicFramePr>
        <p:xfrm>
          <a:off x="4248212" y="1556792"/>
          <a:ext cx="4680521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179512" y="157163"/>
            <a:ext cx="8137401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pc="-100" dirty="0" smtClean="0"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CENTRO ADMINISTRATIVO PRESIDENTE JANUÁRIO FERREIRA VALÉRIO</a:t>
            </a:r>
          </a:p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  <a:p>
            <a:pPr algn="ctr">
              <a:defRPr/>
            </a:pPr>
            <a:endParaRPr lang="pt-BR" altLang="pt-BR" spc="-100" dirty="0" smtClean="0">
              <a:latin typeface="Arial Black" panose="020B0A04020102020204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endParaRPr lang="pt-BR" altLang="pt-BR" spc="-100" dirty="0" smtClean="0">
              <a:latin typeface="Arial Black" panose="020B0A04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55371"/>
            <a:ext cx="3750779" cy="282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1"/>
          <p:cNvSpPr>
            <a:spLocks noChangeArrowheads="1"/>
          </p:cNvSpPr>
          <p:nvPr/>
        </p:nvSpPr>
        <p:spPr bwMode="auto">
          <a:xfrm>
            <a:off x="2559475" y="333375"/>
            <a:ext cx="4436214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spc="-1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CENTRO DE DIAGNÓSTICO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2400" spc="-1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ANDAMENTO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816350" cy="322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 imagem pode conter: céu e atividades ao ar liv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r="8867"/>
          <a:stretch/>
        </p:blipFill>
        <p:spPr bwMode="auto">
          <a:xfrm>
            <a:off x="4355976" y="1304054"/>
            <a:ext cx="462169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80394708"/>
              </p:ext>
            </p:extLst>
          </p:nvPr>
        </p:nvGraphicFramePr>
        <p:xfrm>
          <a:off x="4211960" y="1196752"/>
          <a:ext cx="4752529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251458" y="157163"/>
            <a:ext cx="8641022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CENTRO DE REABILITAÇÃO </a:t>
            </a:r>
            <a:r>
              <a:rPr lang="pt-BR" altLang="pt-BR" spc="-1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ORAL - PREVENÇÃO</a:t>
            </a:r>
            <a:endParaRPr lang="pt-BR" altLang="pt-BR" spc="-1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8" y="1772816"/>
            <a:ext cx="374447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4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6" t="8976" r="17265" b="12287"/>
          <a:stretch/>
        </p:blipFill>
        <p:spPr bwMode="auto">
          <a:xfrm>
            <a:off x="2915816" y="347376"/>
            <a:ext cx="5328592" cy="4637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4139" r="73730" b="87497"/>
          <a:stretch/>
        </p:blipFill>
        <p:spPr bwMode="auto">
          <a:xfrm>
            <a:off x="136478" y="332656"/>
            <a:ext cx="344427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7" r="3464" b="95707"/>
          <a:stretch/>
        </p:blipFill>
        <p:spPr bwMode="auto">
          <a:xfrm>
            <a:off x="5450387" y="5263610"/>
            <a:ext cx="3440312" cy="39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684213" y="239713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pt-BR" sz="2400" spc="-1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PREVENÇÃO</a:t>
            </a:r>
            <a: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altLang="pt-BR" sz="2400" kern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211294" cy="2362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 imagem pode conter: 1 pessoa, em pé e atividades ao ar liv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4276"/>
            <a:ext cx="4149471" cy="232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tair\Desktop\PREVENÇÃO\TRABALHO\16-02-2017 (TABLET) 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3397495"/>
            <a:ext cx="3951037" cy="222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tair\Desktop\PREVENÇÃO\TRABALHO\P82602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53" y="3397495"/>
            <a:ext cx="3240807" cy="2431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tair\Desktop\PREVENÇÃO\TRABALHO\16-02-2017 (TABLET) 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262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tair\Desktop\PREVENÇÃO\TRABALHO\16-02-2017 (TABLET) 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6927"/>
            <a:ext cx="4164261" cy="263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tair\Dropbox\Capturas de tela\Captura de tela 2017-08-02 11.08.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266282" cy="222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ltair\Desktop\PREVENÇÃO\TRABALHO\16-02-2017 (TABLET) 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10" y="3062761"/>
            <a:ext cx="3978250" cy="223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tair\Desktop\Documents\FOTO\009 -TRABALHO\2016-04-08 10.00.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736527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Altair\Desktop\Documents\FOTO\009 -TRABALHO\FB_IMG_1473450378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501008"/>
            <a:ext cx="5310476" cy="297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ltair\Desktop\Imagem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60648"/>
            <a:ext cx="3340543" cy="3018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9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321550"/>
              </p:ext>
            </p:extLst>
          </p:nvPr>
        </p:nvGraphicFramePr>
        <p:xfrm>
          <a:off x="611561" y="332657"/>
          <a:ext cx="8064896" cy="4723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8595"/>
                <a:gridCol w="1650923"/>
                <a:gridCol w="2025378"/>
              </a:tblGrid>
              <a:tr h="45605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ANTENDIMENTOS INTERNOS / EXTERNOS - 2016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3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 Black" panose="020B0A04020102020204" pitchFamily="34" charset="0"/>
                        </a:rPr>
                        <a:t>ATIVIDADES</a:t>
                      </a:r>
                      <a:endParaRPr lang="pt-BR" sz="1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 Black" panose="020B0A04020102020204" pitchFamily="34" charset="0"/>
                        </a:rPr>
                        <a:t>PARTICIPANTES</a:t>
                      </a:r>
                      <a:endParaRPr lang="pt-BR" sz="14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Ação de Prevenção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22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788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Ação de Orientação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44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5.688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Palestra</a:t>
                      </a:r>
                      <a:endParaRPr lang="pt-BR" sz="14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84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9.096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Ambulatório de Dermatologia / Consultas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201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217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Procedimento Dermatológico / CRIO</a:t>
                      </a:r>
                      <a:endParaRPr lang="pt-BR" sz="14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70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70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Procedimento Dermatológico / Biópsia</a:t>
                      </a:r>
                      <a:endParaRPr lang="pt-BR" sz="14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07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07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Procedimento Dermatológico </a:t>
                      </a:r>
                      <a:r>
                        <a:rPr lang="pt-BR" sz="1400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/ Exérese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Encaminhamento para  Biópsia - Odontologia</a:t>
                      </a:r>
                      <a:endParaRPr lang="pt-BR" sz="140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Arial Black" panose="020B0A04020102020204" pitchFamily="34" charset="0"/>
                        </a:rPr>
                        <a:t>22</a:t>
                      </a:r>
                      <a:endParaRPr lang="pt-BR" sz="18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22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Arial Black" panose="020B0A04020102020204" pitchFamily="34" charset="0"/>
                        </a:rPr>
                        <a:t>450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Arial Black" panose="020B0A04020102020204" pitchFamily="34" charset="0"/>
                        </a:rPr>
                        <a:t>15.888</a:t>
                      </a:r>
                      <a:endParaRPr lang="pt-BR" sz="1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203848" y="5157192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b="1" dirty="0"/>
              <a:t>Relatório Circunstanciado </a:t>
            </a:r>
            <a:r>
              <a:rPr lang="pt-BR" sz="1200" b="1" dirty="0" smtClean="0"/>
              <a:t>2016 - PREVENÇÃO </a:t>
            </a:r>
            <a:r>
              <a:rPr lang="pt-BR" sz="1200" b="1" dirty="0"/>
              <a:t>E </a:t>
            </a:r>
            <a:r>
              <a:rPr lang="pt-BR" sz="1200" b="1" dirty="0" smtClean="0"/>
              <a:t>RASTREAMENTO / ACCCOM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1431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683568" y="351459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CUIDADOS PALIATIVOS</a:t>
            </a:r>
          </a:p>
          <a:p>
            <a:pPr eaLnBrk="1" hangingPunct="1">
              <a:defRPr/>
            </a:pPr>
            <a: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altLang="pt-BR" sz="2400" kern="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99" y="976041"/>
            <a:ext cx="4478243" cy="251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1" descr="C:\Users\altair\Desktop\PREVENÇÃO\TRABALHO\16-02-2017 (TABLET) 4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3851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ltair\Desktop\Documents\FOTO\009 -TRABALHO\18-04-2017 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77072"/>
            <a:ext cx="435846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705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3848" y="5057232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b="1" dirty="0"/>
              <a:t>Relatório Circunstanciado </a:t>
            </a:r>
            <a:r>
              <a:rPr lang="pt-BR" sz="1200" b="1" dirty="0" smtClean="0"/>
              <a:t>2016 – CUIDADOS PALIATIVOS / ACCCOM</a:t>
            </a:r>
            <a:endParaRPr lang="pt-BR" sz="1200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42206"/>
              </p:ext>
            </p:extLst>
          </p:nvPr>
        </p:nvGraphicFramePr>
        <p:xfrm>
          <a:off x="395536" y="476672"/>
          <a:ext cx="8352928" cy="4320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9059"/>
                <a:gridCol w="4173869"/>
              </a:tblGrid>
              <a:tr h="38121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" dirty="0" smtClean="0">
                          <a:effectLst/>
                        </a:rPr>
                        <a:t> </a:t>
                      </a:r>
                      <a:endParaRPr lang="pt-BR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dirty="0" smtClean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ANTENDIMENTOS POR PROFISSIONAIS - 2016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" dirty="0" smtClean="0">
                          <a:effectLst/>
                        </a:rPr>
                        <a:t> </a:t>
                      </a:r>
                      <a:endParaRPr lang="pt-BR" sz="900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ENFERMAGEM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1034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PSICOLOGIA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800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ASSISTÊNCIA SOCIAL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808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FISIOTERAPIA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211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MÉDICA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195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NUTRIÇÃO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424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ODONTOLOGIA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02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FONOAUDIOLOGIA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09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2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CCP-H</a:t>
                      </a:r>
                      <a:endParaRPr lang="pt-BR" sz="14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Arial Black" panose="020B0A04020102020204" pitchFamily="34" charset="0"/>
                        </a:rPr>
                        <a:t>551</a:t>
                      </a:r>
                      <a:endParaRPr lang="pt-BR" sz="24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8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TOTAL GERAL</a:t>
                      </a:r>
                      <a:endParaRPr lang="pt-BR" sz="2800" dirty="0">
                        <a:ln>
                          <a:solidFill>
                            <a:schemeClr val="tx1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Arial Black" panose="020B0A04020102020204" pitchFamily="34" charset="0"/>
                        </a:rPr>
                        <a:t>4.034</a:t>
                      </a:r>
                      <a:endParaRPr lang="pt-BR" sz="28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6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tair\Desktop\PREVENÇÃO\ALTAIR\JORNADA SP - AGOSTO\linha do tempo\Slid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" t="1509" r="3487" b="4244"/>
          <a:stretch/>
        </p:blipFill>
        <p:spPr bwMode="auto">
          <a:xfrm>
            <a:off x="827584" y="116632"/>
            <a:ext cx="82129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755576" y="333375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altLang="pt-BR" sz="2400" spc="-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PREVENÇÃO</a:t>
            </a:r>
          </a:p>
          <a:p>
            <a:pPr eaLnBrk="1" hangingPunct="1">
              <a:defRPr/>
            </a:pPr>
            <a:r>
              <a:rPr lang="pt-BR" altLang="pt-BR" sz="2400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CÂNCER HEREDITÁRIO</a:t>
            </a:r>
          </a:p>
          <a:p>
            <a:pPr eaLnBrk="1" hangingPunct="1">
              <a:defRPr/>
            </a:pPr>
            <a: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t-BR" altLang="pt-BR" sz="2400" kern="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pt-BR" altLang="pt-BR" sz="2400" kern="0" dirty="0" smtClean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3" name="Picture 1" descr="C:\Users\altair\Desktop\PREVENÇÃO\TRABALHO\16-02-2017 (TABLET) 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176464" cy="28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ltair\Desktop\PREVENÇÃO\TRABALHO\16-02-2017 (TABLET) 2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11733"/>
            <a:ext cx="4368753" cy="245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ltair\Documents\PREVENÇÃO\PREVENÇÃO\IMAGENS\MONTAGENS DE IMAGENS ALTAIR\LOGO - CA HEREDITAR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04" y="1196752"/>
            <a:ext cx="3536082" cy="23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ltair\Desktop\PREVENÇÃO\ACCCOM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75962"/>
            <a:ext cx="670134" cy="51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50416"/>
              </p:ext>
            </p:extLst>
          </p:nvPr>
        </p:nvGraphicFramePr>
        <p:xfrm>
          <a:off x="323528" y="188640"/>
          <a:ext cx="8424936" cy="79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4936"/>
              </a:tblGrid>
              <a:tr h="432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Nº TOTAL DE BENEFICIÁRIOS ATENDIDOS – 2016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EXAMES/CONSULTAS</a:t>
                      </a:r>
                    </a:p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 </a:t>
                      </a:r>
                      <a:endParaRPr lang="pt-BR" sz="800" b="1" dirty="0">
                        <a:effectLst/>
                        <a:latin typeface="Verdan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1075" y="1560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995936" y="5569843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FONTE: </a:t>
            </a:r>
            <a:r>
              <a:rPr lang="pt-BR" sz="1200" b="1" dirty="0"/>
              <a:t>Relatório Circunstanciado </a:t>
            </a:r>
            <a:r>
              <a:rPr lang="pt-BR" sz="1200" b="1" dirty="0" smtClean="0"/>
              <a:t>2016 – HEREDITÁRIO / ACCCOM</a:t>
            </a:r>
            <a:endParaRPr lang="pt-BR" sz="1200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643300"/>
              </p:ext>
            </p:extLst>
          </p:nvPr>
        </p:nvGraphicFramePr>
        <p:xfrm>
          <a:off x="323528" y="980728"/>
          <a:ext cx="8424936" cy="4543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8839"/>
                <a:gridCol w="2276097"/>
              </a:tblGrid>
              <a:tr h="141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EXAMES/CONS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Consultas 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502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Encaminhados para Hereditário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 Black" panose="020B0A04020102020204" pitchFamily="34" charset="0"/>
                        </a:rPr>
                        <a:t>25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Consulta Psicol.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52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Mamografia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14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Ultrassom de Mama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Ultrassom Abdominal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11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Endovaginal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07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Ca 125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13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Colonoscopia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Psa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08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Testes Coletado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24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981200" algn="l"/>
                        </a:tabLs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Acolhimento Enfermeiro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270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Endoscopia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08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Cito Colo do Útero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06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Cea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01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Ressonância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01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Oftalmologia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 Black" panose="020B0A04020102020204" pitchFamily="34" charset="0"/>
                        </a:rPr>
                        <a:t>01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Urologia 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 Black" panose="020B0A04020102020204" pitchFamily="34" charset="0"/>
                        </a:rPr>
                        <a:t>01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Anatomopatológico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 Black" panose="020B0A04020102020204" pitchFamily="34" charset="0"/>
                        </a:rPr>
                        <a:t>08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Testes para Coletar 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 Black" panose="020B0A04020102020204" pitchFamily="34" charset="0"/>
                        </a:rPr>
                        <a:t>40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781050" algn="l"/>
                        </a:tabLs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Familiares para Coletar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>
                          <a:effectLst/>
                          <a:latin typeface="Arial Black" panose="020B0A04020102020204" pitchFamily="34" charset="0"/>
                        </a:rPr>
                        <a:t>08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Consulta Mastologia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Arial Black" panose="020B0A04020102020204" pitchFamily="34" charset="0"/>
                        </a:rPr>
                        <a:t>05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Consulta Ginecologia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Arial Black" panose="020B0A04020102020204" pitchFamily="34" charset="0"/>
                        </a:rPr>
                        <a:t>03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Us Pélvica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 Black" panose="020B0A04020102020204" pitchFamily="34" charset="0"/>
                        </a:rPr>
                        <a:t>12</a:t>
                      </a:r>
                      <a:endParaRPr lang="pt-BR" sz="100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Citologia Urinaria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 Black" panose="020B0A04020102020204" pitchFamily="34" charset="0"/>
                        </a:rPr>
                        <a:t>01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Biopsia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 Black" panose="020B0A04020102020204" pitchFamily="34" charset="0"/>
                        </a:rPr>
                        <a:t>02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1547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00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Cirurgião</a:t>
                      </a:r>
                      <a:endParaRPr lang="pt-BR" sz="100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  <a:latin typeface="Arial Black" panose="020B0A04020102020204" pitchFamily="34" charset="0"/>
                        </a:rPr>
                        <a:t>006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  <a:tr h="2063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latin typeface="Arial Black" panose="020B0A04020102020204" pitchFamily="34" charset="0"/>
                        </a:rPr>
                        <a:t>TOTAL GERAL</a:t>
                      </a:r>
                      <a:endParaRPr lang="pt-BR" sz="1000" dirty="0">
                        <a:ln>
                          <a:solidFill>
                            <a:sysClr val="windowText" lastClr="000000"/>
                          </a:solidFill>
                        </a:ln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 Black" panose="020B0A04020102020204" pitchFamily="34" charset="0"/>
                        </a:rPr>
                        <a:t>1.082</a:t>
                      </a:r>
                      <a:endParaRPr lang="pt-BR" sz="1000" dirty="0">
                        <a:effectLst/>
                        <a:latin typeface="Arial Black" panose="020B0A04020102020204" pitchFamily="34" charset="0"/>
                        <a:ea typeface="Times New Roman"/>
                      </a:endParaRPr>
                    </a:p>
                  </a:txBody>
                  <a:tcPr marL="58025" marR="5802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0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2774508" y="188640"/>
            <a:ext cx="3595856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6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PREMIAÇÕES</a:t>
            </a:r>
          </a:p>
          <a:p>
            <a:pPr algn="ctr">
              <a:defRPr/>
            </a:pPr>
            <a:r>
              <a:rPr lang="pt-BR" altLang="pt-BR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PREVENÇÃO</a:t>
            </a:r>
          </a:p>
        </p:txBody>
      </p:sp>
      <p:pic>
        <p:nvPicPr>
          <p:cNvPr id="5122" name="Picture 2" descr="C:\Users\altair\Desktop\ItaxEY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36" y="1425523"/>
            <a:ext cx="3096344" cy="2322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964" y="3861048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 Black" panose="020B0A04020102020204" pitchFamily="34" charset="0"/>
              </a:rPr>
              <a:t> </a:t>
            </a:r>
            <a:r>
              <a:rPr lang="pt-BR" sz="1400" dirty="0">
                <a:latin typeface="Arial Black" panose="020B0A04020102020204" pitchFamily="34" charset="0"/>
              </a:rPr>
              <a:t>Sociedade Americana de Ginecologia Oncológica </a:t>
            </a:r>
            <a:r>
              <a:rPr lang="pt-BR" sz="1400" dirty="0" smtClean="0">
                <a:latin typeface="Arial Black" panose="020B0A04020102020204" pitchFamily="34" charset="0"/>
              </a:rPr>
              <a:t>– 1º lugar na campanha “</a:t>
            </a:r>
            <a:r>
              <a:rPr lang="pt-BR" sz="1400" dirty="0" err="1" smtClean="0">
                <a:latin typeface="Arial Black" panose="020B0A04020102020204" pitchFamily="34" charset="0"/>
              </a:rPr>
              <a:t>One</a:t>
            </a:r>
            <a:r>
              <a:rPr lang="pt-BR" sz="1400" dirty="0" smtClean="0">
                <a:latin typeface="Arial Black" panose="020B0A04020102020204" pitchFamily="34" charset="0"/>
              </a:rPr>
              <a:t> </a:t>
            </a:r>
            <a:r>
              <a:rPr lang="pt-BR" sz="1400" dirty="0">
                <a:latin typeface="Arial Black" panose="020B0A04020102020204" pitchFamily="34" charset="0"/>
              </a:rPr>
              <a:t>time, </a:t>
            </a:r>
            <a:r>
              <a:rPr lang="pt-BR" sz="1400" dirty="0" err="1">
                <a:latin typeface="Arial Black" panose="020B0A04020102020204" pitchFamily="34" charset="0"/>
              </a:rPr>
              <a:t>one</a:t>
            </a:r>
            <a:r>
              <a:rPr lang="pt-BR" sz="1400" dirty="0">
                <a:latin typeface="Arial Black" panose="020B0A04020102020204" pitchFamily="34" charset="0"/>
              </a:rPr>
              <a:t> </a:t>
            </a:r>
            <a:r>
              <a:rPr lang="pt-BR" sz="1400" dirty="0" smtClean="0">
                <a:latin typeface="Arial Black" panose="020B0A04020102020204" pitchFamily="34" charset="0"/>
              </a:rPr>
              <a:t>go” </a:t>
            </a:r>
            <a:r>
              <a:rPr lang="pt-BR" sz="1400" dirty="0">
                <a:latin typeface="Arial Black" panose="020B0A04020102020204" pitchFamily="34" charset="0"/>
              </a:rPr>
              <a:t>– </a:t>
            </a:r>
            <a:r>
              <a:rPr lang="pt-BR" sz="1400" dirty="0" smtClean="0">
                <a:latin typeface="Arial Black" panose="020B0A04020102020204" pitchFamily="34" charset="0"/>
              </a:rPr>
              <a:t>“Um </a:t>
            </a:r>
            <a:r>
              <a:rPr lang="pt-BR" sz="1400" dirty="0">
                <a:latin typeface="Arial Black" panose="020B0A04020102020204" pitchFamily="34" charset="0"/>
              </a:rPr>
              <a:t>time, um </a:t>
            </a:r>
            <a:r>
              <a:rPr lang="pt-BR" sz="1400" dirty="0" smtClean="0">
                <a:latin typeface="Arial Black" panose="020B0A04020102020204" pitchFamily="34" charset="0"/>
              </a:rPr>
              <a:t>objetivo”.  (Março/2013)</a:t>
            </a:r>
            <a:endParaRPr lang="pt-BR" sz="1400" dirty="0">
              <a:latin typeface="Arial Black" panose="020B0A04020102020204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26" y="3747782"/>
            <a:ext cx="3904828" cy="151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4660404" y="2018445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 Black" panose="020B0A04020102020204" pitchFamily="34" charset="0"/>
              </a:rPr>
              <a:t>Medical Services – 2º lugar com o projeto: </a:t>
            </a:r>
            <a:r>
              <a:rPr lang="pt-BR" sz="1400" b="1" dirty="0">
                <a:latin typeface="Arial Black" panose="020B0A04020102020204" pitchFamily="34" charset="0"/>
              </a:rPr>
              <a:t>Criação de um centro de referência para o controle </a:t>
            </a:r>
            <a:r>
              <a:rPr lang="pt-BR" sz="1400" b="1" dirty="0" smtClean="0">
                <a:latin typeface="Arial Black" panose="020B0A04020102020204" pitchFamily="34" charset="0"/>
              </a:rPr>
              <a:t>do câncer </a:t>
            </a:r>
            <a:r>
              <a:rPr lang="pt-BR" sz="1400" b="1" dirty="0">
                <a:latin typeface="Arial Black" panose="020B0A04020102020204" pitchFamily="34" charset="0"/>
              </a:rPr>
              <a:t>familiar na região centro-oeste de Minas Gerais</a:t>
            </a:r>
          </a:p>
          <a:p>
            <a:pPr algn="ctr"/>
            <a:r>
              <a:rPr lang="pt-BR" sz="1400" b="1" dirty="0">
                <a:latin typeface="Arial Black" panose="020B0A04020102020204" pitchFamily="34" charset="0"/>
              </a:rPr>
              <a:t>baseado em análise clínica e molecular </a:t>
            </a:r>
            <a:r>
              <a:rPr lang="pt-BR" sz="1400" dirty="0" smtClean="0">
                <a:latin typeface="Arial Black" panose="020B0A04020102020204" pitchFamily="34" charset="0"/>
              </a:rPr>
              <a:t>(Junho/2011)</a:t>
            </a:r>
            <a:endParaRPr lang="pt-BR" sz="1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0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m para premio itau unic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8840"/>
            <a:ext cx="4295891" cy="172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Ohanc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9" y="1384986"/>
            <a:ext cx="345999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23243" y="3663667"/>
            <a:ext cx="424847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 Black" panose="020B0A04020102020204" pitchFamily="34" charset="0"/>
              </a:rPr>
              <a:t> A única instituição no Brasil </a:t>
            </a:r>
            <a:r>
              <a:rPr lang="pt-BR" sz="1400" dirty="0">
                <a:latin typeface="Arial Black" panose="020B0A04020102020204" pitchFamily="34" charset="0"/>
              </a:rPr>
              <a:t>que participou no </a:t>
            </a:r>
            <a:r>
              <a:rPr lang="pt-BR" sz="1400" dirty="0" smtClean="0">
                <a:latin typeface="Arial Black" panose="020B0A04020102020204" pitchFamily="34" charset="0"/>
              </a:rPr>
              <a:t>OHANCAW 2011</a:t>
            </a:r>
            <a:endParaRPr lang="pt-BR" sz="1400" dirty="0">
              <a:latin typeface="Arial Black" panose="020B0A040201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99992" y="2663393"/>
            <a:ext cx="4248472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Arial Black" panose="020B0A04020102020204" pitchFamily="34" charset="0"/>
              </a:rPr>
              <a:t>Projeto ACCCOM na Escola classificado para os 09º, 10º e 11º Prêmio Itaú – Unicef (2011, 2013 e 2015)</a:t>
            </a:r>
            <a:endParaRPr lang="pt-BR" sz="1400" dirty="0">
              <a:latin typeface="Arial Black" panose="020B0A04020102020204" pitchFamily="34" charset="0"/>
            </a:endParaRP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572113" y="188640"/>
            <a:ext cx="4000647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6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PARTICIPAÇÃO</a:t>
            </a:r>
          </a:p>
          <a:p>
            <a:pPr algn="ctr">
              <a:defRPr/>
            </a:pPr>
            <a:r>
              <a:rPr lang="pt-BR" altLang="pt-BR" sz="36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PREVENÇÃO</a:t>
            </a:r>
          </a:p>
        </p:txBody>
      </p:sp>
    </p:spTree>
    <p:extLst>
      <p:ext uri="{BB962C8B-B14F-4D97-AF65-F5344CB8AC3E}">
        <p14:creationId xmlns:p14="http://schemas.microsoft.com/office/powerpoint/2010/main" val="1488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116632"/>
            <a:ext cx="3923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CANAIS DE COMUNICAÇÃO.</a:t>
            </a:r>
            <a:endParaRPr lang="pt-BR" sz="2400" b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5122" name="Picture 2" descr="C:\Users\altair\Dropbox\Capturas de tela\Captura de tela 2017-08-02 11.35.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0" y="1145231"/>
            <a:ext cx="2480590" cy="186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9512" y="3140968"/>
            <a:ext cx="3957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http://www.contraocancerpelavida.com.br/</a:t>
            </a:r>
          </a:p>
        </p:txBody>
      </p:sp>
      <p:pic>
        <p:nvPicPr>
          <p:cNvPr id="5" name="Picture 3" descr="C:\Users\estagiarios\Desktop\Ações 2010\Twitter ACC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491"/>
            <a:ext cx="2783160" cy="208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17106" y="2492896"/>
            <a:ext cx="3469012" cy="40679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1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Twitter.com/</a:t>
            </a:r>
            <a:r>
              <a:rPr lang="pt-BR" sz="14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acccom</a:t>
            </a:r>
            <a:endParaRPr lang="pt-BR" sz="1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5123" name="Picture 3" descr="C:\Users\altair\Dropbox\Capturas de tela\Captura de tela 2017-08-02 11.44.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052" y="3140968"/>
            <a:ext cx="2682593" cy="201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633812" y="5301208"/>
            <a:ext cx="3068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https://www.facebook.com/ACCCOM/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7032"/>
            <a:ext cx="1562100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163959" y="3993007"/>
            <a:ext cx="1542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 smtClean="0"/>
              <a:t>REVISTA  ACCCOM</a:t>
            </a:r>
            <a:endParaRPr lang="pt-BR" sz="14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97" y="4458432"/>
            <a:ext cx="1476375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2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E:\196031_422966031070607_20195837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486">
            <a:off x="1223530" y="4322222"/>
            <a:ext cx="2135102" cy="160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E:\165807_422977147736162_195283633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699">
            <a:off x="425212" y="2370747"/>
            <a:ext cx="2395201" cy="179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E:\10250_468338703200006_66596763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3425">
            <a:off x="377241" y="1180225"/>
            <a:ext cx="2099093" cy="157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E:\282650_422962827737594_27670948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466">
            <a:off x="2663485" y="4983431"/>
            <a:ext cx="2267369" cy="151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E:\304567_468338719866671_724497885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1176">
            <a:off x="4676529" y="4653226"/>
            <a:ext cx="2141340" cy="160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E:\384279_468338629866680_729094242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263">
            <a:off x="2995740" y="2648332"/>
            <a:ext cx="2273212" cy="198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E:\423533_455332531167290_122001590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656">
            <a:off x="5258479" y="2296333"/>
            <a:ext cx="2298071" cy="1723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E:\536325_422963911070819_1350026613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868">
            <a:off x="6746488" y="3593532"/>
            <a:ext cx="2158674" cy="161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E:\419485_468338796533330_1376572843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805">
            <a:off x="2877757" y="1098125"/>
            <a:ext cx="2255666" cy="169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2203" r="50000" b="86899"/>
          <a:stretch/>
        </p:blipFill>
        <p:spPr bwMode="auto">
          <a:xfrm>
            <a:off x="188588" y="171190"/>
            <a:ext cx="4045226" cy="7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E:\561159_444442225589654_1089478636_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639">
            <a:off x="6758546" y="5202824"/>
            <a:ext cx="1756130" cy="131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543543_422963611070849_922293409_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822">
            <a:off x="4898619" y="516211"/>
            <a:ext cx="2083328" cy="1562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546627_422969781070232_1939987464_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787">
            <a:off x="6701683" y="865395"/>
            <a:ext cx="2240925" cy="168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r="1845"/>
          <a:stretch/>
        </p:blipFill>
        <p:spPr bwMode="auto">
          <a:xfrm>
            <a:off x="2483768" y="548679"/>
            <a:ext cx="6320590" cy="451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9836"/>
            <a:ext cx="2448272" cy="234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3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ltair\Desktop\JORNADA SP - AGOSTO\Imagem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57"/>
            <a:ext cx="9161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ltair\Desktop\PREVENÇÃO\TRABALHO\Slide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5"/>
          <a:stretch/>
        </p:blipFill>
        <p:spPr bwMode="auto">
          <a:xfrm rot="513210">
            <a:off x="4346990" y="2419969"/>
            <a:ext cx="3500870" cy="207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Nova pasta\FOTOS ACCCOM\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037">
            <a:off x="667079" y="2237918"/>
            <a:ext cx="3542174" cy="236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imagem pode conter: 4 pessoas, pessoas sorrindo, pessoas em pé e área inter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111">
            <a:off x="384839" y="344334"/>
            <a:ext cx="3219109" cy="2058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A imagem pode conter: 9 pessoas, pessoas sorrindo, pessoas em pé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0622">
            <a:off x="5397535" y="706299"/>
            <a:ext cx="3131759" cy="206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412594" y="4581128"/>
            <a:ext cx="45760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OBRIGADO!!!</a:t>
            </a:r>
            <a:endParaRPr lang="pt-BR" sz="3200" b="1" dirty="0">
              <a:ln w="1905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503768903"/>
              </p:ext>
            </p:extLst>
          </p:nvPr>
        </p:nvGraphicFramePr>
        <p:xfrm>
          <a:off x="395536" y="332656"/>
          <a:ext cx="9577064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395536" y="198376"/>
            <a:ext cx="2471639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</a:t>
            </a: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</a:t>
            </a: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altLang="pt-BR" sz="3000" dirty="0" smtClean="0">
              <a:ln>
                <a:solidFill>
                  <a:schemeClr val="tx1"/>
                </a:solidFill>
              </a:ln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PROJETOS</a:t>
            </a:r>
            <a:endParaRPr lang="pt-BR" altLang="pt-BR" sz="30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84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tair\Desktop\Imagem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6084167" cy="48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395536" y="198376"/>
            <a:ext cx="3371436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ÁREA DE </a:t>
            </a:r>
          </a:p>
          <a:p>
            <a:pPr algn="ctr">
              <a:defRPr/>
            </a:pP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ABRANGÊNCIA</a:t>
            </a:r>
          </a:p>
        </p:txBody>
      </p:sp>
      <p:pic>
        <p:nvPicPr>
          <p:cNvPr id="4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690925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1" y="3033647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3568" y="1564629"/>
            <a:ext cx="4320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Arial Black" panose="020B0A04020102020204" pitchFamily="34" charset="0"/>
              </a:rPr>
              <a:t>85 CIDADES </a:t>
            </a:r>
            <a:r>
              <a:rPr lang="pt-BR" b="1" dirty="0" smtClean="0"/>
              <a:t>(CENTRO-OESTE DE MINAS, ALTO SÃO FRANCISCO E PARTE DO SUDOESTE DO ESTADO);</a:t>
            </a:r>
          </a:p>
          <a:p>
            <a:pPr algn="just"/>
            <a:endParaRPr lang="pt-BR" b="1" dirty="0"/>
          </a:p>
          <a:p>
            <a:pPr algn="just"/>
            <a:endParaRPr lang="pt-BR" b="1" dirty="0" smtClean="0"/>
          </a:p>
          <a:p>
            <a:pPr algn="just"/>
            <a:r>
              <a:rPr lang="pt-BR" b="1" dirty="0" smtClean="0">
                <a:latin typeface="Arial Black" panose="020B0A04020102020204" pitchFamily="34" charset="0"/>
              </a:rPr>
              <a:t>1 MILHÃO E 300 MIL PESSOAS.</a:t>
            </a:r>
          </a:p>
          <a:p>
            <a:pPr algn="just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121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38" y="1204302"/>
            <a:ext cx="7661967" cy="431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79512" y="188640"/>
            <a:ext cx="4592091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z="30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VISTA </a:t>
            </a: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AÉREA </a:t>
            </a:r>
            <a:r>
              <a:rPr lang="pt-BR" altLang="pt-BR" sz="30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</a:t>
            </a:r>
            <a:endParaRPr lang="pt-BR" altLang="pt-BR" sz="3000" dirty="0" smtClean="0">
              <a:ln>
                <a:solidFill>
                  <a:schemeClr val="tx1"/>
                </a:solidFill>
              </a:ln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pt-BR" altLang="pt-BR" sz="3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COMPLEXO ACCCOM</a:t>
            </a:r>
          </a:p>
        </p:txBody>
      </p:sp>
      <p:pic>
        <p:nvPicPr>
          <p:cNvPr id="6146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26" y="1698032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30" y="2476362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274" y="1635279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80" y="2728952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77" y="3083633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ltair\Desktop\PREVENÇÃO\ACCCOM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55" y="2100427"/>
            <a:ext cx="360041" cy="2525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75239618"/>
              </p:ext>
            </p:extLst>
          </p:nvPr>
        </p:nvGraphicFramePr>
        <p:xfrm>
          <a:off x="3059832" y="1052736"/>
          <a:ext cx="590465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1259706" y="136526"/>
            <a:ext cx="7273925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HOSPITAL DO CÂNCER</a:t>
            </a:r>
          </a:p>
          <a:p>
            <a:pPr algn="ctr">
              <a:defRPr/>
            </a:pPr>
            <a:r>
              <a:rPr lang="pt-BR" altLang="pt-BR" dirty="0" smtClean="0">
                <a:ln>
                  <a:solidFill>
                    <a:sysClr val="windowText" lastClr="000000"/>
                  </a:solidFill>
                </a:ln>
                <a:solidFill>
                  <a:srgbClr val="FF33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736303" cy="2361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9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31850882"/>
              </p:ext>
            </p:extLst>
          </p:nvPr>
        </p:nvGraphicFramePr>
        <p:xfrm>
          <a:off x="3635896" y="1124744"/>
          <a:ext cx="532859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827584" y="95250"/>
            <a:ext cx="7273925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pc="-1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CASA DE APOIO</a:t>
            </a:r>
          </a:p>
          <a:p>
            <a:pPr algn="ctr" eaLnBrk="1" hangingPunct="1">
              <a:defRPr/>
            </a:pPr>
            <a:r>
              <a:rPr lang="pt-BR" altLang="pt-BR" spc="-1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3" y="1340768"/>
            <a:ext cx="3010290" cy="35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05962520"/>
              </p:ext>
            </p:extLst>
          </p:nvPr>
        </p:nvGraphicFramePr>
        <p:xfrm>
          <a:off x="3131840" y="1124744"/>
          <a:ext cx="57297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899592" y="95249"/>
            <a:ext cx="7273925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CENTRO ASSISTENCIAL</a:t>
            </a:r>
          </a:p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179512" y="1412776"/>
            <a:ext cx="2808312" cy="28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39782825"/>
              </p:ext>
            </p:extLst>
          </p:nvPr>
        </p:nvGraphicFramePr>
        <p:xfrm>
          <a:off x="3995936" y="1357492"/>
          <a:ext cx="4896545" cy="4096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4"/>
          <p:cNvSpPr txBox="1">
            <a:spLocks noChangeArrowheads="1"/>
          </p:cNvSpPr>
          <p:nvPr/>
        </p:nvSpPr>
        <p:spPr bwMode="auto">
          <a:xfrm>
            <a:off x="1042988" y="157163"/>
            <a:ext cx="7273925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pt-BR" altLang="pt-BR" spc="-10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BAZAR BENEFICENTE</a:t>
            </a:r>
          </a:p>
          <a:p>
            <a:pPr algn="ctr">
              <a:defRPr/>
            </a:pPr>
            <a:r>
              <a:rPr lang="pt-BR" altLang="pt-BR" spc="-1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Verdana" pitchFamily="34" charset="0"/>
                <a:cs typeface="Verdana" pitchFamily="34" charset="0"/>
              </a:rPr>
              <a:t>SERVIÇOS DISPONIBILIZADOS</a:t>
            </a:r>
          </a:p>
          <a:p>
            <a:pPr algn="ctr">
              <a:defRPr/>
            </a:pPr>
            <a:endParaRPr lang="pt-BR" altLang="pt-BR" spc="-100" dirty="0" smtClean="0">
              <a:ln>
                <a:solidFill>
                  <a:sysClr val="windowText" lastClr="000000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72816"/>
            <a:ext cx="3600400" cy="288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2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637</Words>
  <Application>Microsoft Office PowerPoint</Application>
  <PresentationFormat>Apresentação na tela (4:3)</PresentationFormat>
  <Paragraphs>254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Altair</dc:creator>
  <cp:lastModifiedBy>Altair</cp:lastModifiedBy>
  <cp:revision>55</cp:revision>
  <dcterms:created xsi:type="dcterms:W3CDTF">2017-08-01T17:07:34Z</dcterms:created>
  <dcterms:modified xsi:type="dcterms:W3CDTF">2017-08-23T19:22:54Z</dcterms:modified>
</cp:coreProperties>
</file>