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58269-D0E4-4C36-A68D-8A7FD73641BC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B372A-0536-4563-B54A-380C28921B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14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372A-0536-4563-B54A-380C28921B8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446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372A-0536-4563-B54A-380C28921B8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44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C9B29D6-8083-4C60-B6D9-892CA1FE2E8D}" type="datetimeFigureOut">
              <a:rPr lang="pt-BR" smtClean="0"/>
              <a:pPr/>
              <a:t>05/08/2015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B078AC-017C-4043-87AD-8CCD854C9E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olhadepagamento.sp.gov.b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vrodrigues@saude.sp.gov.b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drosa@saude.sp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640960" cy="1470025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tx2"/>
                </a:solidFill>
              </a:rPr>
              <a:t>SECRETARIA DE ESTADO DA SAÚDE</a:t>
            </a:r>
            <a:br>
              <a:rPr lang="pt-BR" sz="2800" dirty="0" smtClean="0">
                <a:solidFill>
                  <a:schemeClr val="tx2"/>
                </a:solidFill>
              </a:rPr>
            </a:br>
            <a:r>
              <a:rPr lang="pt-BR" sz="2800" dirty="0" smtClean="0">
                <a:solidFill>
                  <a:schemeClr val="tx2"/>
                </a:solidFill>
              </a:rPr>
              <a:t>COORDENADORIA DE RECURSOS HUMANOS</a:t>
            </a:r>
            <a:br>
              <a:rPr lang="pt-BR" sz="2800" dirty="0" smtClean="0">
                <a:solidFill>
                  <a:schemeClr val="tx2"/>
                </a:solidFill>
              </a:rPr>
            </a:br>
            <a:r>
              <a:rPr lang="pt-BR" sz="2800" dirty="0" smtClean="0">
                <a:solidFill>
                  <a:schemeClr val="tx2"/>
                </a:solidFill>
              </a:rPr>
              <a:t>Grupo de Gestão de Pessoas</a:t>
            </a:r>
            <a:endParaRPr lang="pt-BR" sz="2800" dirty="0">
              <a:solidFill>
                <a:schemeClr val="tx2"/>
              </a:solidFill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3635896" y="5517232"/>
            <a:ext cx="5248672" cy="1224136"/>
          </a:xfrm>
        </p:spPr>
        <p:txBody>
          <a:bodyPr>
            <a:normAutofit fontScale="92500" lnSpcReduction="20000"/>
          </a:bodyPr>
          <a:lstStyle/>
          <a:p>
            <a:pPr algn="r"/>
            <a:endParaRPr lang="pt-BR" dirty="0" smtClean="0">
              <a:solidFill>
                <a:schemeClr val="tx1"/>
              </a:solidFill>
            </a:endParaRPr>
          </a:p>
          <a:p>
            <a:pPr algn="r"/>
            <a:r>
              <a:rPr lang="pt-BR" b="1" dirty="0" smtClean="0">
                <a:solidFill>
                  <a:schemeClr val="tx2"/>
                </a:solidFill>
              </a:rPr>
              <a:t>A retroalimentação do conhecimento como mescla da força de trabalho</a:t>
            </a:r>
          </a:p>
          <a:p>
            <a:pPr algn="r"/>
            <a:r>
              <a:rPr lang="pt-BR" b="1" dirty="0" smtClean="0">
                <a:solidFill>
                  <a:schemeClr val="tx2"/>
                </a:solidFill>
              </a:rPr>
              <a:t>2015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/>
          <p:cNvSpPr txBox="1"/>
          <p:nvPr/>
        </p:nvSpPr>
        <p:spPr>
          <a:xfrm>
            <a:off x="1056861" y="2924944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BEM VINDOS</a:t>
            </a:r>
            <a:endParaRPr lang="pt-BR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45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4" y="1484784"/>
            <a:ext cx="8208912" cy="3744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lvl="0" algn="ctr" hangingPunct="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+mj-lt"/>
              </a:rPr>
              <a:t>Módulo IV – </a:t>
            </a:r>
          </a:p>
          <a:p>
            <a:pPr lvl="0" algn="ctr" hangingPunct="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+mj-lt"/>
              </a:rPr>
              <a:t>Gerenciamento das informações de pagamento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356992"/>
            <a:ext cx="53285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buNone/>
            </a:pPr>
            <a:r>
              <a:rPr lang="pt-BR" sz="2800" b="1" dirty="0" smtClean="0"/>
              <a:t>Equipe </a:t>
            </a:r>
            <a:r>
              <a:rPr lang="pt-BR" sz="2800" b="1" dirty="0" err="1" smtClean="0"/>
              <a:t>E-Folha</a:t>
            </a:r>
            <a:endParaRPr lang="pt-BR" sz="2800" b="1" dirty="0" smtClean="0"/>
          </a:p>
          <a:p>
            <a:pPr lvl="0" algn="ctr" hangingPunct="0">
              <a:buNone/>
            </a:pPr>
            <a:r>
              <a:rPr lang="pt-BR" sz="2800" b="1" dirty="0" smtClean="0"/>
              <a:t>COMISSÃO TÉCNICA DO SISTEMA DE GRATIFICAÇÕES DE SAÚDE</a:t>
            </a:r>
          </a:p>
          <a:p>
            <a:pPr lvl="0" algn="ctr" hangingPunct="0">
              <a:buNone/>
            </a:pPr>
            <a:r>
              <a:rPr lang="pt-BR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GGP/CRH/SES-SP</a:t>
            </a:r>
          </a:p>
          <a:p>
            <a:pPr lvl="0" algn="ctr" hangingPunct="0">
              <a:buNone/>
            </a:pPr>
            <a:endParaRPr lang="pt-BR" sz="2800" b="1" cap="all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2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104456"/>
          </a:xfrm>
        </p:spPr>
        <p:txBody>
          <a:bodyPr>
            <a:normAutofit lnSpcReduction="10000"/>
          </a:bodyPr>
          <a:lstStyle/>
          <a:p>
            <a:pPr marL="301943" lvl="1" indent="0">
              <a:buNone/>
            </a:pPr>
            <a:endParaRPr lang="pt-BR" sz="2100" b="1" dirty="0" smtClean="0"/>
          </a:p>
          <a:p>
            <a:pPr marL="0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300" dirty="0" smtClean="0"/>
              <a:t>Grupo Técnico de Trabalho instituído </a:t>
            </a:r>
            <a:r>
              <a:rPr lang="pt-BR" sz="2300" dirty="0"/>
              <a:t>com o fim de subsidiar, assessorar e propor soluções às dificuldades encontradas no período de implantação do sistema e-folha, </a:t>
            </a:r>
            <a:r>
              <a:rPr lang="pt-BR" sz="2300" dirty="0" smtClean="0"/>
              <a:t>devendo apresentar </a:t>
            </a:r>
            <a:r>
              <a:rPr lang="pt-BR" sz="2300" dirty="0"/>
              <a:t>relatório das atividades e soluções propostas, bem como o desenvolvimento de uma rotina padrão das atividades afetas ao e-folha como orientadora para todas as unidades responsáveis pela execução desse trabalho</a:t>
            </a:r>
            <a:r>
              <a:rPr lang="pt-BR" sz="2300" dirty="0" smtClean="0"/>
              <a:t>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3200" b="1" dirty="0" smtClean="0"/>
              <a:t>Equipe </a:t>
            </a:r>
            <a:r>
              <a:rPr lang="pt-BR" sz="3200" b="1" dirty="0" err="1" smtClean="0"/>
              <a:t>E-folha</a:t>
            </a:r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093295"/>
            <a:ext cx="6480720" cy="504057"/>
          </a:xfrm>
        </p:spPr>
        <p:txBody>
          <a:bodyPr/>
          <a:lstStyle/>
          <a:p>
            <a:pPr lvl="0" algn="ctr"/>
            <a:r>
              <a:rPr lang="pt-BR" b="1" dirty="0" smtClean="0"/>
              <a:t>Equipe </a:t>
            </a:r>
            <a:r>
              <a:rPr lang="pt-BR" b="1" dirty="0" err="1" smtClean="0"/>
              <a:t>E-Folha</a:t>
            </a:r>
            <a:r>
              <a:rPr lang="pt-BR" b="1" dirty="0" smtClean="0"/>
              <a:t> - CTSGS/ GGP/ CRH – </a:t>
            </a:r>
          </a:p>
          <a:p>
            <a:pPr lvl="0" algn="ctr"/>
            <a:r>
              <a:rPr lang="pt-BR" b="1" dirty="0" smtClean="0"/>
              <a:t>Módulo IV – Gerenciamento das informações de pagamento</a:t>
            </a:r>
            <a:endParaRPr lang="pt-B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096344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endParaRPr lang="pt-BR" sz="2100" b="1" dirty="0" smtClean="0"/>
          </a:p>
          <a:p>
            <a:pPr marL="0" indent="0" algn="ctr">
              <a:buNone/>
            </a:pPr>
            <a:r>
              <a:rPr lang="pt-BR" sz="2300" b="1" dirty="0" smtClean="0"/>
              <a:t>Atualmente a Equipe e-folha oferece suporte às Unidades no que diz respeito aos lançamentos no sistema; e </a:t>
            </a:r>
          </a:p>
          <a:p>
            <a:pPr marL="0" indent="0" algn="ctr">
              <a:buNone/>
            </a:pPr>
            <a:endParaRPr lang="pt-BR" sz="2300" b="1" dirty="0"/>
          </a:p>
          <a:p>
            <a:pPr marL="0" indent="0" algn="ctr">
              <a:buNone/>
            </a:pPr>
            <a:r>
              <a:rPr lang="pt-BR" sz="2300" b="1" dirty="0" smtClean="0"/>
              <a:t>Atua em contato direto com a Equipe Nova Folha/DDPE/CPFP nas situações em que se constate inconsistências e/ou incompatibilidades no sistema.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3200" b="1" dirty="0" smtClean="0"/>
              <a:t>Equipe </a:t>
            </a:r>
            <a:r>
              <a:rPr lang="pt-BR" sz="3200" b="1" dirty="0" err="1" smtClean="0"/>
              <a:t>E-folha</a:t>
            </a:r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093295"/>
            <a:ext cx="6480720" cy="504057"/>
          </a:xfrm>
        </p:spPr>
        <p:txBody>
          <a:bodyPr/>
          <a:lstStyle/>
          <a:p>
            <a:pPr lvl="0" algn="ctr"/>
            <a:r>
              <a:rPr lang="pt-BR" b="1" dirty="0" smtClean="0"/>
              <a:t>Equipe </a:t>
            </a:r>
            <a:r>
              <a:rPr lang="pt-BR" b="1" dirty="0" err="1" smtClean="0"/>
              <a:t>E-Folha</a:t>
            </a:r>
            <a:r>
              <a:rPr lang="pt-BR" b="1" dirty="0" smtClean="0"/>
              <a:t> - CTSGS/ GGP/ CRH – </a:t>
            </a:r>
          </a:p>
          <a:p>
            <a:pPr lvl="0" algn="ctr"/>
            <a:r>
              <a:rPr lang="pt-BR" b="1" dirty="0" smtClean="0"/>
              <a:t>Módulo IV – Gerenciamento das informações de pagamento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62954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27182"/>
            <a:ext cx="8726423" cy="5668285"/>
          </a:xfrm>
        </p:spPr>
        <p:txBody>
          <a:bodyPr>
            <a:noAutofit/>
          </a:bodyPr>
          <a:lstStyle/>
          <a:p>
            <a:pPr marL="301943" lvl="1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b="1" dirty="0" smtClean="0"/>
              <a:t>OBJETIVO: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pt-BR" sz="2600" b="1" dirty="0" smtClean="0"/>
              <a:t>Orientar </a:t>
            </a:r>
            <a:r>
              <a:rPr lang="pt-BR" sz="2600" b="1" dirty="0" smtClean="0"/>
              <a:t>as Unidades, usuários e administradores do sistema quanto ao alcance do mesmo, suas funções básicas e consequências dos lançamentos;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pt-BR" sz="2600" b="1" dirty="0" smtClean="0"/>
              <a:t>Instruí-los </a:t>
            </a:r>
            <a:r>
              <a:rPr lang="pt-BR" sz="2600" b="1" dirty="0" smtClean="0"/>
              <a:t>quanto à correta utilização das ferramentas disponíveis no sistema;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pt-BR" sz="2600" b="1" dirty="0" smtClean="0"/>
              <a:t>Orientá-los </a:t>
            </a:r>
            <a:r>
              <a:rPr lang="pt-BR" sz="2600" b="1" dirty="0" smtClean="0"/>
              <a:t>quanto aos seus deveres e responsabilidades.</a:t>
            </a:r>
            <a:endParaRPr lang="pt-BR" sz="2600" dirty="0" smtClean="0"/>
          </a:p>
          <a:p>
            <a:endParaRPr lang="pt-BR" sz="2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75456" y="260648"/>
            <a:ext cx="8229600" cy="898360"/>
          </a:xfrm>
        </p:spPr>
        <p:txBody>
          <a:bodyPr>
            <a:normAutofit/>
          </a:bodyPr>
          <a:lstStyle/>
          <a:p>
            <a:pPr lvl="0"/>
            <a:r>
              <a:rPr lang="pt-BR" sz="3200" b="1" dirty="0" smtClean="0"/>
              <a:t>Equipe </a:t>
            </a:r>
            <a:r>
              <a:rPr lang="pt-BR" sz="3200" b="1" dirty="0" err="1" smtClean="0"/>
              <a:t>E-folha</a:t>
            </a:r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093295"/>
            <a:ext cx="6480720" cy="504057"/>
          </a:xfrm>
        </p:spPr>
        <p:txBody>
          <a:bodyPr/>
          <a:lstStyle/>
          <a:p>
            <a:pPr lvl="0" algn="ctr"/>
            <a:r>
              <a:rPr lang="pt-BR" b="1" dirty="0" smtClean="0"/>
              <a:t>Equipe </a:t>
            </a:r>
            <a:r>
              <a:rPr lang="pt-BR" b="1" dirty="0" err="1" smtClean="0"/>
              <a:t>E-Folha</a:t>
            </a:r>
            <a:r>
              <a:rPr lang="pt-BR" b="1" dirty="0" smtClean="0"/>
              <a:t> - CTSGS/ GGP/ CRH – </a:t>
            </a:r>
          </a:p>
          <a:p>
            <a:pPr lvl="0" algn="ctr"/>
            <a:r>
              <a:rPr lang="pt-BR" b="1" dirty="0" smtClean="0"/>
              <a:t>Módulo IV – Gerenciamento das informações de pagamento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21500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409717"/>
          </a:xfrm>
        </p:spPr>
        <p:txBody>
          <a:bodyPr/>
          <a:lstStyle/>
          <a:p>
            <a:endParaRPr lang="pt-BR" dirty="0" smtClean="0">
              <a:solidFill>
                <a:srgbClr val="FF0000"/>
              </a:solidFill>
              <a:hlinkClick r:id="rId2"/>
            </a:endParaRPr>
          </a:p>
          <a:p>
            <a:endParaRPr lang="pt-BR" dirty="0">
              <a:solidFill>
                <a:srgbClr val="FF0000"/>
              </a:solidFill>
              <a:hlinkClick r:id="rId2"/>
            </a:endParaRPr>
          </a:p>
          <a:p>
            <a:pPr>
              <a:buNone/>
            </a:pPr>
            <a:r>
              <a:rPr lang="pt-BR" sz="3200" b="1" dirty="0" smtClean="0">
                <a:solidFill>
                  <a:srgbClr val="FF0000"/>
                </a:solidFill>
                <a:hlinkClick r:id="rId2"/>
              </a:rPr>
              <a:t>www.folhadepagamento.sp.gov.br</a:t>
            </a:r>
            <a:endParaRPr lang="pt-BR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Sistema </a:t>
            </a:r>
            <a:r>
              <a:rPr lang="pt-BR" sz="3600" b="1" dirty="0" err="1" smtClean="0"/>
              <a:t>E-Folha</a:t>
            </a:r>
            <a:endParaRPr lang="pt-BR" sz="36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093295"/>
            <a:ext cx="6480720" cy="504057"/>
          </a:xfrm>
        </p:spPr>
        <p:txBody>
          <a:bodyPr/>
          <a:lstStyle/>
          <a:p>
            <a:pPr lvl="0" algn="ctr"/>
            <a:r>
              <a:rPr lang="pt-BR" b="1" dirty="0" smtClean="0"/>
              <a:t>Equipe </a:t>
            </a:r>
            <a:r>
              <a:rPr lang="pt-BR" b="1" dirty="0" err="1" smtClean="0"/>
              <a:t>E-Folha</a:t>
            </a:r>
            <a:r>
              <a:rPr lang="pt-BR" b="1" dirty="0" smtClean="0"/>
              <a:t> - CTSGS/ GGP/ CRH – </a:t>
            </a:r>
          </a:p>
          <a:p>
            <a:pPr lvl="0" algn="ctr"/>
            <a:r>
              <a:rPr lang="pt-BR" b="1" dirty="0" smtClean="0"/>
              <a:t>Módulo IV – Gerenciamento das informações de pagamento</a:t>
            </a:r>
            <a:endParaRPr lang="pt-B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4452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093295"/>
            <a:ext cx="6480720" cy="504057"/>
          </a:xfrm>
        </p:spPr>
        <p:txBody>
          <a:bodyPr/>
          <a:lstStyle/>
          <a:p>
            <a:pPr lvl="0" algn="ctr"/>
            <a:r>
              <a:rPr lang="pt-BR" b="1" dirty="0" smtClean="0"/>
              <a:t>Equipe </a:t>
            </a:r>
            <a:r>
              <a:rPr lang="pt-BR" b="1" dirty="0" err="1" smtClean="0"/>
              <a:t>E-Folha</a:t>
            </a:r>
            <a:r>
              <a:rPr lang="pt-BR" b="1" dirty="0" smtClean="0"/>
              <a:t> - CTSGS/ GGP/ CRH – </a:t>
            </a:r>
          </a:p>
          <a:p>
            <a:pPr lvl="0" algn="ctr"/>
            <a:r>
              <a:rPr lang="pt-BR" b="1" dirty="0" smtClean="0"/>
              <a:t>Módulo IV – Gerenciamento das informações de pagamento</a:t>
            </a:r>
            <a:endParaRPr lang="pt-BR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782990"/>
            <a:ext cx="68407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</a:rPr>
              <a:t>Celi Vieira Rodrigues</a:t>
            </a:r>
          </a:p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  <a:hlinkClick r:id="rId3"/>
              </a:rPr>
              <a:t>cvrodrigues@saude.sp.gov.br</a:t>
            </a:r>
            <a:endParaRPr lang="pt-BR" sz="2800" b="1" dirty="0" smtClean="0">
              <a:solidFill>
                <a:srgbClr val="073E87"/>
              </a:solidFill>
            </a:endParaRPr>
          </a:p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</a:rPr>
              <a:t>(11) 3066 8029</a:t>
            </a:r>
          </a:p>
          <a:p>
            <a:pPr marL="274320" lvl="0" indent="-274320" algn="ctr">
              <a:buClr>
                <a:srgbClr val="073E87"/>
              </a:buClr>
              <a:buSzPct val="100000"/>
            </a:pPr>
            <a:endParaRPr lang="pt-BR" sz="2800" b="1" dirty="0" smtClean="0">
              <a:solidFill>
                <a:srgbClr val="073E87"/>
              </a:solidFill>
            </a:endParaRPr>
          </a:p>
          <a:p>
            <a:pPr marL="274320" lvl="0" indent="-274320" algn="ctr">
              <a:buClr>
                <a:srgbClr val="073E87"/>
              </a:buClr>
              <a:buSzPct val="100000"/>
            </a:pPr>
            <a:endParaRPr lang="pt-BR" sz="2800" b="1" dirty="0" smtClean="0">
              <a:solidFill>
                <a:srgbClr val="073E87"/>
              </a:solidFill>
            </a:endParaRPr>
          </a:p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</a:rPr>
              <a:t>Marcia Duque Rosa</a:t>
            </a:r>
          </a:p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  <a:hlinkClick r:id="rId4"/>
              </a:rPr>
              <a:t>mdrosa@saude.sp.gov.br</a:t>
            </a:r>
            <a:endParaRPr lang="pt-BR" sz="2800" b="1" dirty="0" smtClean="0">
              <a:solidFill>
                <a:srgbClr val="073E87"/>
              </a:solidFill>
            </a:endParaRPr>
          </a:p>
          <a:p>
            <a:pPr marL="274320" lvl="0" indent="-274320" algn="ctr">
              <a:buClr>
                <a:srgbClr val="073E87"/>
              </a:buClr>
              <a:buSzPct val="100000"/>
            </a:pPr>
            <a:r>
              <a:rPr lang="pt-BR" sz="2800" b="1" dirty="0" smtClean="0">
                <a:solidFill>
                  <a:srgbClr val="073E87"/>
                </a:solidFill>
              </a:rPr>
              <a:t>(11) 3066 8029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228184" y="429309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 smtClean="0">
                <a:solidFill>
                  <a:schemeClr val="tx2"/>
                </a:solidFill>
              </a:rPr>
              <a:t>Obrigado.</a:t>
            </a:r>
            <a:endParaRPr lang="pt-BR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955</TotalTime>
  <Words>297</Words>
  <Application>Microsoft Office PowerPoint</Application>
  <PresentationFormat>Apresentação na tela (4:3)</PresentationFormat>
  <Paragraphs>49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Forma de Onda</vt:lpstr>
      <vt:lpstr>SECRETARIA DE ESTADO DA SAÚDE COORDENADORIA DE RECURSOS HUMANOS Grupo de Gestão de Pessoas</vt:lpstr>
      <vt:lpstr>Apresentação do PowerPoint</vt:lpstr>
      <vt:lpstr>Equipe E-folha</vt:lpstr>
      <vt:lpstr>Equipe E-folha</vt:lpstr>
      <vt:lpstr>Equipe E-folha</vt:lpstr>
      <vt:lpstr>Sistema E-Folha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Sonia Silva</dc:creator>
  <cp:lastModifiedBy>Maria Sonia Silva</cp:lastModifiedBy>
  <cp:revision>46</cp:revision>
  <dcterms:created xsi:type="dcterms:W3CDTF">2015-06-15T21:59:49Z</dcterms:created>
  <dcterms:modified xsi:type="dcterms:W3CDTF">2015-08-05T19:28:49Z</dcterms:modified>
</cp:coreProperties>
</file>