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2" r:id="rId3"/>
  </p:sldMasterIdLst>
  <p:notesMasterIdLst>
    <p:notesMasterId r:id="rId18"/>
  </p:notesMasterIdLst>
  <p:handoutMasterIdLst>
    <p:handoutMasterId r:id="rId19"/>
  </p:handoutMasterIdLst>
  <p:sldIdLst>
    <p:sldId id="263" r:id="rId4"/>
    <p:sldId id="462" r:id="rId5"/>
    <p:sldId id="546" r:id="rId6"/>
    <p:sldId id="562" r:id="rId7"/>
    <p:sldId id="577" r:id="rId8"/>
    <p:sldId id="572" r:id="rId9"/>
    <p:sldId id="578" r:id="rId10"/>
    <p:sldId id="575" r:id="rId11"/>
    <p:sldId id="574" r:id="rId12"/>
    <p:sldId id="576" r:id="rId13"/>
    <p:sldId id="536" r:id="rId14"/>
    <p:sldId id="400" r:id="rId15"/>
    <p:sldId id="579" r:id="rId16"/>
    <p:sldId id="339" r:id="rId17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  <a:srgbClr val="00A7E2"/>
    <a:srgbClr val="AFB7FF"/>
    <a:srgbClr val="006666"/>
    <a:srgbClr val="2857A5"/>
    <a:srgbClr val="002060"/>
    <a:srgbClr val="C0504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2342" autoAdjust="0"/>
  </p:normalViewPr>
  <p:slideViewPr>
    <p:cSldViewPr showGuides="1">
      <p:cViewPr>
        <p:scale>
          <a:sx n="70" d="100"/>
          <a:sy n="70" d="100"/>
        </p:scale>
        <p:origin x="-1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0CAE2-8D9D-4274-A20E-38C07BAE992F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975F0-22A6-4957-84E5-08D5AE034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818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E06FE-04DE-4DFB-8C05-3D07097CB0AB}" type="datetimeFigureOut">
              <a:rPr lang="pt-BR" smtClean="0"/>
              <a:t>28/05/2021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EB21-9443-46BF-B6B0-CEDB44A13F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80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6EB21-9443-46BF-B6B0-CEDB44A13F6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06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6EB21-9443-46BF-B6B0-CEDB44A13F6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96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xmlns="" id="{C1EE2C0D-A8A3-4B9A-8067-8F6E9F9CF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99656" y="1700814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ulo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B9DBE-7F33-4C93-B6E2-48D00806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7" y="593068"/>
            <a:ext cx="10396895" cy="324036"/>
          </a:xfrm>
          <a:prstGeom prst="rect">
            <a:avLst/>
          </a:prstGeom>
        </p:spPr>
        <p:txBody>
          <a:bodyPr wrap="none" anchor="ctr"/>
          <a:lstStyle>
            <a:lvl1pPr>
              <a:defRPr sz="1200" b="1" cap="all" spc="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966D56B-FCCB-4828-A621-BE61DB393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7" y="80628"/>
            <a:ext cx="10396895" cy="3240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A74C87D-5726-43C3-A395-583CF5DC062C}"/>
              </a:ext>
            </a:extLst>
          </p:cNvPr>
          <p:cNvSpPr txBox="1"/>
          <p:nvPr userDrawn="1"/>
        </p:nvSpPr>
        <p:spPr>
          <a:xfrm>
            <a:off x="405547" y="65271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pc="3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solucoes.prodesp.sp.gov.br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1838C010-ED72-4067-B078-F97EE3BBA8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1EE70064-F031-45A6-92F5-3C0CD4FDC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2089" y="1089025"/>
            <a:ext cx="11880851" cy="5175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356D362-A241-4561-9A24-75AC1B322BD2}"/>
              </a:ext>
            </a:extLst>
          </p:cNvPr>
          <p:cNvSpPr/>
          <p:nvPr userDrawn="1"/>
        </p:nvSpPr>
        <p:spPr>
          <a:xfrm>
            <a:off x="0" y="468956"/>
            <a:ext cx="12192000" cy="60883"/>
          </a:xfrm>
          <a:prstGeom prst="rect">
            <a:avLst/>
          </a:prstGeom>
          <a:gradFill>
            <a:gsLst>
              <a:gs pos="1000">
                <a:srgbClr val="667D98"/>
              </a:gs>
              <a:gs pos="54000">
                <a:srgbClr val="242F3C"/>
              </a:gs>
              <a:gs pos="100000">
                <a:srgbClr val="1F49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B9DBE-7F33-4C93-B6E2-48D00806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93068"/>
            <a:ext cx="10515600" cy="324036"/>
          </a:xfrm>
          <a:prstGeom prst="rect">
            <a:avLst/>
          </a:prstGeom>
        </p:spPr>
        <p:txBody>
          <a:bodyPr wrap="none" anchor="ctr"/>
          <a:lstStyle>
            <a:lvl1pPr>
              <a:defRPr sz="1200" b="1" cap="all" spc="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966D56B-FCCB-4828-A621-BE61DB393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6" y="80628"/>
            <a:ext cx="10405441" cy="3240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A74C87D-5726-43C3-A395-583CF5DC062C}"/>
              </a:ext>
            </a:extLst>
          </p:cNvPr>
          <p:cNvSpPr txBox="1"/>
          <p:nvPr userDrawn="1"/>
        </p:nvSpPr>
        <p:spPr>
          <a:xfrm>
            <a:off x="405547" y="65271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pc="3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solucoes.prodesp.sp.gov.br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1838C010-ED72-4067-B078-F97EE3BBA8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9C7A473-67D3-4CEE-87D7-0641CA9D8E70}"/>
              </a:ext>
            </a:extLst>
          </p:cNvPr>
          <p:cNvSpPr/>
          <p:nvPr userDrawn="1"/>
        </p:nvSpPr>
        <p:spPr>
          <a:xfrm>
            <a:off x="0" y="468956"/>
            <a:ext cx="12192000" cy="60883"/>
          </a:xfrm>
          <a:prstGeom prst="rect">
            <a:avLst/>
          </a:prstGeom>
          <a:gradFill>
            <a:gsLst>
              <a:gs pos="1000">
                <a:srgbClr val="667D98"/>
              </a:gs>
              <a:gs pos="54000">
                <a:srgbClr val="242F3C"/>
              </a:gs>
              <a:gs pos="100000">
                <a:srgbClr val="1F49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ulo_sem_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xmlns="" id="{C1D499A9-12E6-4CCC-A730-21FC44DAD1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CB2C28C-A785-4823-93BC-2CEF555B6210}"/>
              </a:ext>
            </a:extLst>
          </p:cNvPr>
          <p:cNvSpPr/>
          <p:nvPr userDrawn="1"/>
        </p:nvSpPr>
        <p:spPr>
          <a:xfrm>
            <a:off x="0" y="468956"/>
            <a:ext cx="12192000" cy="60883"/>
          </a:xfrm>
          <a:prstGeom prst="rect">
            <a:avLst/>
          </a:prstGeom>
          <a:gradFill>
            <a:gsLst>
              <a:gs pos="1000">
                <a:srgbClr val="667D98"/>
              </a:gs>
              <a:gs pos="54000">
                <a:srgbClr val="242F3C"/>
              </a:gs>
              <a:gs pos="100000">
                <a:srgbClr val="1F49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Titulo_sem_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xmlns="" id="{C1D499A9-12E6-4CCC-A730-21FC44DAD1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 Titulo_sem_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ch Background by MusicoLab | VideoHive">
            <a:extLst>
              <a:ext uri="{FF2B5EF4-FFF2-40B4-BE49-F238E27FC236}">
                <a16:creationId xmlns:a16="http://schemas.microsoft.com/office/drawing/2014/main" xmlns="" id="{9ACD06EB-2BDA-440A-9845-38D93A449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52" y="4"/>
            <a:ext cx="7623248" cy="64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xmlns="" id="{C1D499A9-12E6-4CCC-A730-21FC44DAD1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grpSp>
        <p:nvGrpSpPr>
          <p:cNvPr id="5" name="Agrupar 2">
            <a:extLst>
              <a:ext uri="{FF2B5EF4-FFF2-40B4-BE49-F238E27FC236}">
                <a16:creationId xmlns:a16="http://schemas.microsoft.com/office/drawing/2014/main" xmlns="" id="{4DFAD39F-5A48-4B34-BE3E-EB6119089AF9}"/>
              </a:ext>
            </a:extLst>
          </p:cNvPr>
          <p:cNvGrpSpPr/>
          <p:nvPr userDrawn="1"/>
        </p:nvGrpSpPr>
        <p:grpSpPr>
          <a:xfrm>
            <a:off x="10668509" y="63710"/>
            <a:ext cx="1523491" cy="391141"/>
            <a:chOff x="8616280" y="6129300"/>
            <a:chExt cx="3384376" cy="86890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5A25B16A-D065-4A7A-ABFC-6F6D203E5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6317697"/>
              <a:ext cx="1449956" cy="3782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1A43218A-FA26-43B5-A75B-E6B5573BA0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5937"/>
            <a:stretch/>
          </p:blipFill>
          <p:spPr>
            <a:xfrm>
              <a:off x="10163745" y="6129300"/>
              <a:ext cx="1836911" cy="868905"/>
            </a:xfrm>
            <a:prstGeom prst="rect">
              <a:avLst/>
            </a:prstGeom>
          </p:spPr>
        </p:pic>
      </p:grp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C41C362-1DF2-4B07-BE3F-6B90C3AB76F0}"/>
              </a:ext>
            </a:extLst>
          </p:cNvPr>
          <p:cNvCxnSpPr>
            <a:cxnSpLocks/>
          </p:cNvCxnSpPr>
          <p:nvPr userDrawn="1"/>
        </p:nvCxnSpPr>
        <p:spPr>
          <a:xfrm>
            <a:off x="4563456" y="-1"/>
            <a:ext cx="5296" cy="6411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5F6D65C-7151-484F-A62D-1A511B08A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27104" r="112" b="16634"/>
          <a:stretch/>
        </p:blipFill>
        <p:spPr>
          <a:xfrm>
            <a:off x="-96688" y="-81026"/>
            <a:ext cx="12422776" cy="69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xmlns="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xmlns="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6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CF66641D-3D1D-4F60-AAAD-BD582FE7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10560498" y="156854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9560A0-DF59-4B9E-A4DF-322E50908EBC}" type="datetimeFigureOut">
              <a:rPr lang="pt-BR" smtClean="0"/>
              <a:t>28/05/2021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1038C8A-813A-43E7-86CB-CA3092FB7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ulo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B9DBE-7F33-4C93-B6E2-48D00806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7" y="593068"/>
            <a:ext cx="10396895" cy="324036"/>
          </a:xfrm>
          <a:prstGeom prst="rect">
            <a:avLst/>
          </a:prstGeom>
        </p:spPr>
        <p:txBody>
          <a:bodyPr wrap="none" anchor="ctr"/>
          <a:lstStyle>
            <a:lvl1pPr>
              <a:defRPr sz="1200" b="1" cap="all" spc="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B966D56B-FCCB-4828-A621-BE61DB393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7" y="80628"/>
            <a:ext cx="10396895" cy="3240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A74C87D-5726-43C3-A395-583CF5DC062C}"/>
              </a:ext>
            </a:extLst>
          </p:cNvPr>
          <p:cNvSpPr txBox="1"/>
          <p:nvPr userDrawn="1"/>
        </p:nvSpPr>
        <p:spPr>
          <a:xfrm>
            <a:off x="405547" y="65271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pc="3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solucoes.prodesp.sp.gov.br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="" xmlns:a16="http://schemas.microsoft.com/office/drawing/2014/main" id="{1838C010-ED72-4067-B078-F97EE3BBA8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1EE70064-F031-45A6-92F5-3C0CD4FDC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2089" y="1089025"/>
            <a:ext cx="11880851" cy="5175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356D362-A241-4561-9A24-75AC1B322BD2}"/>
              </a:ext>
            </a:extLst>
          </p:cNvPr>
          <p:cNvSpPr/>
          <p:nvPr userDrawn="1"/>
        </p:nvSpPr>
        <p:spPr>
          <a:xfrm>
            <a:off x="0" y="468956"/>
            <a:ext cx="12192000" cy="60883"/>
          </a:xfrm>
          <a:prstGeom prst="rect">
            <a:avLst/>
          </a:prstGeom>
          <a:gradFill>
            <a:gsLst>
              <a:gs pos="1000">
                <a:srgbClr val="667D98"/>
              </a:gs>
              <a:gs pos="54000">
                <a:srgbClr val="242F3C"/>
              </a:gs>
              <a:gs pos="100000">
                <a:srgbClr val="1F49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B9DBE-7F33-4C93-B6E2-48D00806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93068"/>
            <a:ext cx="10515600" cy="324036"/>
          </a:xfrm>
          <a:prstGeom prst="rect">
            <a:avLst/>
          </a:prstGeom>
        </p:spPr>
        <p:txBody>
          <a:bodyPr wrap="none" anchor="ctr"/>
          <a:lstStyle>
            <a:lvl1pPr>
              <a:defRPr sz="1200" b="1" cap="all" spc="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B966D56B-FCCB-4828-A621-BE61DB393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6" y="80628"/>
            <a:ext cx="10405441" cy="3240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A74C87D-5726-43C3-A395-583CF5DC062C}"/>
              </a:ext>
            </a:extLst>
          </p:cNvPr>
          <p:cNvSpPr txBox="1"/>
          <p:nvPr userDrawn="1"/>
        </p:nvSpPr>
        <p:spPr>
          <a:xfrm>
            <a:off x="405547" y="65271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pc="3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solucoes.prodesp.sp.gov.br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="" xmlns:a16="http://schemas.microsoft.com/office/drawing/2014/main" id="{1838C010-ED72-4067-B078-F97EE3BBA8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9C7A473-67D3-4CEE-87D7-0641CA9D8E70}"/>
              </a:ext>
            </a:extLst>
          </p:cNvPr>
          <p:cNvSpPr/>
          <p:nvPr userDrawn="1"/>
        </p:nvSpPr>
        <p:spPr>
          <a:xfrm>
            <a:off x="0" y="468956"/>
            <a:ext cx="12192000" cy="60883"/>
          </a:xfrm>
          <a:prstGeom prst="rect">
            <a:avLst/>
          </a:prstGeom>
          <a:gradFill>
            <a:gsLst>
              <a:gs pos="1000">
                <a:srgbClr val="667D98"/>
              </a:gs>
              <a:gs pos="54000">
                <a:srgbClr val="242F3C"/>
              </a:gs>
              <a:gs pos="100000">
                <a:srgbClr val="1F49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ulo_sem_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9">
            <a:extLst>
              <a:ext uri="{FF2B5EF4-FFF2-40B4-BE49-F238E27FC236}">
                <a16:creationId xmlns="" xmlns:a16="http://schemas.microsoft.com/office/drawing/2014/main" id="{C1D499A9-12E6-4CCC-A730-21FC44DAD1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CB2C28C-A785-4823-93BC-2CEF555B6210}"/>
              </a:ext>
            </a:extLst>
          </p:cNvPr>
          <p:cNvSpPr/>
          <p:nvPr userDrawn="1"/>
        </p:nvSpPr>
        <p:spPr>
          <a:xfrm>
            <a:off x="0" y="468956"/>
            <a:ext cx="12192000" cy="60883"/>
          </a:xfrm>
          <a:prstGeom prst="rect">
            <a:avLst/>
          </a:prstGeom>
          <a:gradFill>
            <a:gsLst>
              <a:gs pos="1000">
                <a:srgbClr val="667D98"/>
              </a:gs>
              <a:gs pos="54000">
                <a:srgbClr val="242F3C"/>
              </a:gs>
              <a:gs pos="100000">
                <a:srgbClr val="1F49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Titulo_sem_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9">
            <a:extLst>
              <a:ext uri="{FF2B5EF4-FFF2-40B4-BE49-F238E27FC236}">
                <a16:creationId xmlns="" xmlns:a16="http://schemas.microsoft.com/office/drawing/2014/main" id="{C1D499A9-12E6-4CCC-A730-21FC44DAD1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 Titulo_sem_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ch Background by MusicoLab | VideoHive">
            <a:extLst>
              <a:ext uri="{FF2B5EF4-FFF2-40B4-BE49-F238E27FC236}">
                <a16:creationId xmlns="" xmlns:a16="http://schemas.microsoft.com/office/drawing/2014/main" id="{9ACD06EB-2BDA-440A-9845-38D93A449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52" y="4"/>
            <a:ext cx="7623248" cy="64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9">
            <a:extLst>
              <a:ext uri="{FF2B5EF4-FFF2-40B4-BE49-F238E27FC236}">
                <a16:creationId xmlns="" xmlns:a16="http://schemas.microsoft.com/office/drawing/2014/main" id="{C1D499A9-12E6-4CCC-A730-21FC44DAD1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39817" y="6527800"/>
            <a:ext cx="4537075" cy="245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USO INTERNO | CONFIDENCIAL | PÚBLICO | USO RESTRITO</a:t>
            </a:r>
            <a:endParaRPr lang="pt-BR"/>
          </a:p>
        </p:txBody>
      </p:sp>
      <p:grpSp>
        <p:nvGrpSpPr>
          <p:cNvPr id="5" name="Agrupar 2">
            <a:extLst>
              <a:ext uri="{FF2B5EF4-FFF2-40B4-BE49-F238E27FC236}">
                <a16:creationId xmlns="" xmlns:a16="http://schemas.microsoft.com/office/drawing/2014/main" id="{4DFAD39F-5A48-4B34-BE3E-EB6119089AF9}"/>
              </a:ext>
            </a:extLst>
          </p:cNvPr>
          <p:cNvGrpSpPr/>
          <p:nvPr userDrawn="1"/>
        </p:nvGrpSpPr>
        <p:grpSpPr>
          <a:xfrm>
            <a:off x="10668509" y="63710"/>
            <a:ext cx="1523491" cy="391141"/>
            <a:chOff x="8616280" y="6129300"/>
            <a:chExt cx="3384376" cy="868905"/>
          </a:xfrm>
        </p:grpSpPr>
        <p:pic>
          <p:nvPicPr>
            <p:cNvPr id="6" name="Imagem 5">
              <a:extLst>
                <a:ext uri="{FF2B5EF4-FFF2-40B4-BE49-F238E27FC236}">
                  <a16:creationId xmlns="" xmlns:a16="http://schemas.microsoft.com/office/drawing/2014/main" id="{5A25B16A-D065-4A7A-ABFC-6F6D203E5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6317697"/>
              <a:ext cx="1449956" cy="3782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="" xmlns:a16="http://schemas.microsoft.com/office/drawing/2014/main" id="{1A43218A-FA26-43B5-A75B-E6B5573BA0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5937"/>
            <a:stretch/>
          </p:blipFill>
          <p:spPr>
            <a:xfrm>
              <a:off x="10163745" y="6129300"/>
              <a:ext cx="1836911" cy="868905"/>
            </a:xfrm>
            <a:prstGeom prst="rect">
              <a:avLst/>
            </a:prstGeom>
          </p:spPr>
        </p:pic>
      </p:grp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3C41C362-1DF2-4B07-BE3F-6B90C3AB76F0}"/>
              </a:ext>
            </a:extLst>
          </p:cNvPr>
          <p:cNvCxnSpPr>
            <a:cxnSpLocks/>
          </p:cNvCxnSpPr>
          <p:nvPr userDrawn="1"/>
        </p:nvCxnSpPr>
        <p:spPr>
          <a:xfrm>
            <a:off x="4563456" y="-1"/>
            <a:ext cx="5296" cy="6411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5F6D65C-7151-484F-A62D-1A511B08A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27104" r="112" b="16634"/>
          <a:stretch/>
        </p:blipFill>
        <p:spPr>
          <a:xfrm>
            <a:off x="-96688" y="-81026"/>
            <a:ext cx="12422776" cy="69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4707A25-3625-4B43-AB97-7378C347B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/>
          <a:srcRect l="85602" t="10800" r="12494"/>
          <a:stretch/>
        </p:blipFill>
        <p:spPr>
          <a:xfrm rot="16200000">
            <a:off x="5855597" y="542692"/>
            <a:ext cx="478299" cy="12194512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A62BF585-8F6F-43BB-903A-87179AA62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005" y="6464506"/>
            <a:ext cx="914895" cy="3297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B78AF5C-FA5B-45AB-B01A-CC39682B35AE}"/>
              </a:ext>
            </a:extLst>
          </p:cNvPr>
          <p:cNvSpPr txBox="1"/>
          <p:nvPr userDrawn="1"/>
        </p:nvSpPr>
        <p:spPr>
          <a:xfrm>
            <a:off x="405547" y="65271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pc="3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solucoes.prodesp.sp.gov.br</a:t>
            </a:r>
          </a:p>
        </p:txBody>
      </p:sp>
      <p:grpSp>
        <p:nvGrpSpPr>
          <p:cNvPr id="5" name="Agrupar 2">
            <a:extLst>
              <a:ext uri="{FF2B5EF4-FFF2-40B4-BE49-F238E27FC236}">
                <a16:creationId xmlns="" xmlns:a16="http://schemas.microsoft.com/office/drawing/2014/main" id="{87FF5E84-AFC7-4A85-BCE2-0FBF5FFAD597}"/>
              </a:ext>
            </a:extLst>
          </p:cNvPr>
          <p:cNvGrpSpPr/>
          <p:nvPr userDrawn="1"/>
        </p:nvGrpSpPr>
        <p:grpSpPr>
          <a:xfrm>
            <a:off x="10668509" y="63710"/>
            <a:ext cx="1523491" cy="391141"/>
            <a:chOff x="8616280" y="6129300"/>
            <a:chExt cx="3384376" cy="868905"/>
          </a:xfrm>
        </p:grpSpPr>
        <p:pic>
          <p:nvPicPr>
            <p:cNvPr id="6" name="Imagem 5">
              <a:extLst>
                <a:ext uri="{FF2B5EF4-FFF2-40B4-BE49-F238E27FC236}">
                  <a16:creationId xmlns="" xmlns:a16="http://schemas.microsoft.com/office/drawing/2014/main" id="{6DD0289C-A64A-4034-BE71-2D77D3BBF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6317697"/>
              <a:ext cx="1449956" cy="3782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="" xmlns:a16="http://schemas.microsoft.com/office/drawing/2014/main" id="{F1CF63F4-D9F5-4849-973B-3346A5D78E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45937"/>
            <a:stretch/>
          </p:blipFill>
          <p:spPr>
            <a:xfrm>
              <a:off x="10163745" y="6129300"/>
              <a:ext cx="1836911" cy="86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7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4707A25-3625-4B43-AB97-7378C347B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/>
          <a:srcRect l="85602" t="10800" r="12494"/>
          <a:stretch/>
        </p:blipFill>
        <p:spPr>
          <a:xfrm rot="16200000">
            <a:off x="5855597" y="542692"/>
            <a:ext cx="478299" cy="12194512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A62BF585-8F6F-43BB-903A-87179AA62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005" y="6464506"/>
            <a:ext cx="914895" cy="3297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B78AF5C-FA5B-45AB-B01A-CC39682B35AE}"/>
              </a:ext>
            </a:extLst>
          </p:cNvPr>
          <p:cNvSpPr txBox="1"/>
          <p:nvPr userDrawn="1"/>
        </p:nvSpPr>
        <p:spPr>
          <a:xfrm>
            <a:off x="405547" y="65271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pc="3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solucoes.prodesp.sp.gov.br</a:t>
            </a:r>
          </a:p>
        </p:txBody>
      </p:sp>
      <p:grpSp>
        <p:nvGrpSpPr>
          <p:cNvPr id="5" name="Agrupar 2">
            <a:extLst>
              <a:ext uri="{FF2B5EF4-FFF2-40B4-BE49-F238E27FC236}">
                <a16:creationId xmlns:a16="http://schemas.microsoft.com/office/drawing/2014/main" xmlns="" id="{87FF5E84-AFC7-4A85-BCE2-0FBF5FFAD597}"/>
              </a:ext>
            </a:extLst>
          </p:cNvPr>
          <p:cNvGrpSpPr/>
          <p:nvPr userDrawn="1"/>
        </p:nvGrpSpPr>
        <p:grpSpPr>
          <a:xfrm>
            <a:off x="10668509" y="63710"/>
            <a:ext cx="1523491" cy="391141"/>
            <a:chOff x="8616280" y="6129300"/>
            <a:chExt cx="3384376" cy="86890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6DD0289C-A64A-4034-BE71-2D77D3BBF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6317697"/>
              <a:ext cx="1449956" cy="3782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F1CF63F4-D9F5-4849-973B-3346A5D78E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45937"/>
            <a:stretch/>
          </p:blipFill>
          <p:spPr>
            <a:xfrm>
              <a:off x="10163745" y="6129300"/>
              <a:ext cx="1836911" cy="86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9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../../30%20anos%20CRH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/EADSES/videos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xmlns="" id="{8C17B83F-E500-8647-9409-93B763680A7B}"/>
              </a:ext>
            </a:extLst>
          </p:cNvPr>
          <p:cNvSpPr txBox="1"/>
          <p:nvPr/>
        </p:nvSpPr>
        <p:spPr>
          <a:xfrm>
            <a:off x="2423592" y="4509120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HUMANOS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</a:t>
            </a: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pt-BR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28/05/2021</a:t>
            </a:r>
            <a:endParaRPr lang="pt-BR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625B6F4-7F88-4E2C-8299-4FE626FBB73C}"/>
              </a:ext>
            </a:extLst>
          </p:cNvPr>
          <p:cNvSpPr txBox="1"/>
          <p:nvPr/>
        </p:nvSpPr>
        <p:spPr>
          <a:xfrm>
            <a:off x="249669" y="188641"/>
            <a:ext cx="959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Mês do Profissional de RH – </a:t>
            </a:r>
            <a:r>
              <a:rPr lang="pt-BR" sz="3200" b="1" dirty="0" err="1" smtClean="0"/>
              <a:t>Webinar</a:t>
            </a:r>
            <a:r>
              <a:rPr lang="pt-BR" sz="3200" b="1" dirty="0" smtClean="0"/>
              <a:t> NDP</a:t>
            </a:r>
            <a:endParaRPr lang="pt-BR" sz="3200" b="1" dirty="0"/>
          </a:p>
        </p:txBody>
      </p:sp>
      <p:pic>
        <p:nvPicPr>
          <p:cNvPr id="1026" name="Picture 2" descr="Concurso PGE-SP: sai edital com 100 vagas e ganhos de R$22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5" y="980728"/>
            <a:ext cx="44958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67" y="846584"/>
            <a:ext cx="5697189" cy="54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7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980728"/>
            <a:ext cx="748883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364" y="44624"/>
            <a:ext cx="3793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/>
              <a:t>Agenda RH 2021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43051"/>
              </p:ext>
            </p:extLst>
          </p:nvPr>
        </p:nvGraphicFramePr>
        <p:xfrm>
          <a:off x="252366" y="980728"/>
          <a:ext cx="11532269" cy="4242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6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84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319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Mês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Pauta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Maio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28/05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800" dirty="0"/>
                    </a:p>
                  </a:txBody>
                  <a:tcPr/>
                </a:tc>
              </a:tr>
              <a:tr h="515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Junho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25/06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800" dirty="0"/>
                    </a:p>
                  </a:txBody>
                  <a:tcPr/>
                </a:tc>
              </a:tr>
              <a:tr h="515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Julho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30/07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800" dirty="0"/>
                    </a:p>
                  </a:txBody>
                  <a:tcPr/>
                </a:tc>
              </a:tr>
              <a:tr h="515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Agosto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27/08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30/08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5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Setembro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24/09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800" dirty="0"/>
                    </a:p>
                  </a:txBody>
                  <a:tcPr/>
                </a:tc>
              </a:tr>
              <a:tr h="515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Outubro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21/10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27/10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51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Novembro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26/11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25/11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eta para baixo 2"/>
          <p:cNvSpPr/>
          <p:nvPr/>
        </p:nvSpPr>
        <p:spPr>
          <a:xfrm>
            <a:off x="4151784" y="2634411"/>
            <a:ext cx="504056" cy="432048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423592" y="2996952"/>
            <a:ext cx="1512168" cy="648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7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9933"/>
            <a:ext cx="11881320" cy="63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35762" y="4437114"/>
            <a:ext cx="4286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FF00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124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62382"/>
              </p:ext>
            </p:extLst>
          </p:nvPr>
        </p:nvGraphicFramePr>
        <p:xfrm>
          <a:off x="263352" y="188640"/>
          <a:ext cx="11665296" cy="57024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65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3439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Pauta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66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Atualização</a:t>
                      </a:r>
                      <a:r>
                        <a:rPr lang="pt-BR" sz="24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das Ações da CRH</a:t>
                      </a:r>
                      <a:r>
                        <a:rPr lang="pt-BR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400" baseline="0" dirty="0" smtClean="0"/>
                        <a:t>Sistema RH Saúde – Coordenadoria de Regiões de Saúde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400" baseline="0" dirty="0" smtClean="0"/>
                        <a:t>Semana de Enfermagem 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400" baseline="0" dirty="0" smtClean="0"/>
                        <a:t>Insalubridade 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400" baseline="0" dirty="0" smtClean="0"/>
                        <a:t>Estágio Probatório  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t-BR" sz="2400" baseline="0" dirty="0" smtClean="0"/>
                        <a:t>Ciclo de Palestras – Núcleo de Direito de Pessoal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pt-BR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2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“Agenda RH”: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Homenagem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aos Profissionais de Recursos Humanos</a:t>
                      </a:r>
                      <a:endParaRPr lang="pt-BR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7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xmlns="" id="{8C17B83F-E500-8647-9409-93B763680A7B}"/>
              </a:ext>
            </a:extLst>
          </p:cNvPr>
          <p:cNvSpPr txBox="1"/>
          <p:nvPr/>
        </p:nvSpPr>
        <p:spPr>
          <a:xfrm>
            <a:off x="2346599" y="457503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Atualização das Ações da </a:t>
            </a: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CRH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4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25B6F4-7F88-4E2C-8299-4FE626FBB73C}"/>
              </a:ext>
            </a:extLst>
          </p:cNvPr>
          <p:cNvSpPr txBox="1"/>
          <p:nvPr/>
        </p:nvSpPr>
        <p:spPr>
          <a:xfrm>
            <a:off x="249669" y="188641"/>
            <a:ext cx="959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1. Sistema RH </a:t>
            </a:r>
            <a:endParaRPr lang="pt-BR" sz="32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35360" y="1700808"/>
            <a:ext cx="2736304" cy="43893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TRABALHO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2225" indent="-22225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Automatizar e otimizar os processos de trabalho</a:t>
            </a:r>
            <a:endParaRPr lang="pt-B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225" indent="-22225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Proporcionar infraestrutura de TI, apropriada ao exercício das atividades</a:t>
            </a:r>
          </a:p>
          <a:p>
            <a:pPr algn="ctr"/>
            <a:endParaRPr lang="pt-BR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225" indent="-22225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Alocar recursos orçamentários e financeiros</a:t>
            </a:r>
          </a:p>
          <a:p>
            <a:pPr algn="ctr"/>
            <a:endParaRPr lang="pt-BR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225" indent="-22225" algn="ctr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Monitorar desempenho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35360" y="980728"/>
            <a:ext cx="11665296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9" y="1610762"/>
            <a:ext cx="6079291" cy="477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87688" y="1757715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Implantar </a:t>
            </a:r>
            <a:r>
              <a:rPr lang="pt-BR" b="1" dirty="0"/>
              <a:t>nas unidades próprias da SES sistema informatizado de gestão de pessoas na SES via web</a:t>
            </a:r>
            <a:r>
              <a:rPr lang="pt-BR" b="1" dirty="0" smtClean="0"/>
              <a:t>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SS nº 066/2021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CRH nº 001/2021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8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25B6F4-7F88-4E2C-8299-4FE626FBB73C}"/>
              </a:ext>
            </a:extLst>
          </p:cNvPr>
          <p:cNvSpPr txBox="1"/>
          <p:nvPr/>
        </p:nvSpPr>
        <p:spPr>
          <a:xfrm>
            <a:off x="249669" y="188641"/>
            <a:ext cx="959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Sistema RH : Coordenadoria de Regiões de Saúde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5130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7183" y="18864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/>
              <a:t>2. </a:t>
            </a:r>
            <a:endParaRPr lang="pt-BR" sz="3200" b="1" dirty="0"/>
          </a:p>
        </p:txBody>
      </p:sp>
      <p:sp>
        <p:nvSpPr>
          <p:cNvPr id="3" name="AutoShape 2" descr="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303912" y="1052738"/>
            <a:ext cx="65527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Semana da Enfermagem da SES-SP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período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10 a 14 de maio de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</a:p>
          <a:p>
            <a:pPr algn="just">
              <a:lnSpc>
                <a:spcPct val="125000"/>
              </a:lnSpc>
            </a:pP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88638"/>
            <a:ext cx="4150141" cy="597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299232"/>
            <a:ext cx="6552727" cy="307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22139" y="5373216"/>
            <a:ext cx="435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www.youtube.com/c/EADSES/videos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5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217099"/>
            <a:ext cx="6277205" cy="4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625B6F4-7F88-4E2C-8299-4FE626FBB73C}"/>
              </a:ext>
            </a:extLst>
          </p:cNvPr>
          <p:cNvSpPr txBox="1"/>
          <p:nvPr/>
        </p:nvSpPr>
        <p:spPr>
          <a:xfrm>
            <a:off x="249669" y="188641"/>
            <a:ext cx="959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3. Insalubridade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25136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25B6F4-7F88-4E2C-8299-4FE626FBB73C}"/>
              </a:ext>
            </a:extLst>
          </p:cNvPr>
          <p:cNvSpPr txBox="1"/>
          <p:nvPr/>
        </p:nvSpPr>
        <p:spPr>
          <a:xfrm>
            <a:off x="249669" y="188641"/>
            <a:ext cx="959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4. Estágio Probatório</a:t>
            </a:r>
            <a:endParaRPr lang="pt-B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9" y="1268760"/>
            <a:ext cx="5112568" cy="456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29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625B6F4-7F88-4E2C-8299-4FE626FBB73C}"/>
              </a:ext>
            </a:extLst>
          </p:cNvPr>
          <p:cNvSpPr txBox="1"/>
          <p:nvPr/>
        </p:nvSpPr>
        <p:spPr>
          <a:xfrm>
            <a:off x="249669" y="188641"/>
            <a:ext cx="959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4. Mês do Profissional de RH</a:t>
            </a:r>
            <a:endParaRPr lang="pt-BR" sz="3200" b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052735"/>
            <a:ext cx="4128459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052735"/>
            <a:ext cx="4088999" cy="306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16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3_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11291</TotalTime>
  <Words>192</Words>
  <Application>Microsoft Office PowerPoint</Application>
  <PresentationFormat>Personalizar</PresentationFormat>
  <Paragraphs>61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Tema do Office</vt:lpstr>
      <vt:lpstr>2_Base</vt:lpstr>
      <vt:lpstr>3_Base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Maria Aparecida Novaes</cp:lastModifiedBy>
  <cp:revision>429</cp:revision>
  <cp:lastPrinted>2021-05-21T14:24:49Z</cp:lastPrinted>
  <dcterms:created xsi:type="dcterms:W3CDTF">2014-07-01T15:16:56Z</dcterms:created>
  <dcterms:modified xsi:type="dcterms:W3CDTF">2021-05-28T13:01:32Z</dcterms:modified>
</cp:coreProperties>
</file>