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607634-8E3C-489E-9736-03DA6FC95E65}" type="datetimeFigureOut">
              <a:rPr lang="pt-BR" smtClean="0"/>
              <a:t>14/12/2014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E10515-7C4F-466C-B76B-5012D241E46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7634-8E3C-489E-9736-03DA6FC95E65}" type="datetimeFigureOut">
              <a:rPr lang="pt-BR" smtClean="0"/>
              <a:t>14/12/2014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10515-7C4F-466C-B76B-5012D241E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A607634-8E3C-489E-9736-03DA6FC95E65}" type="datetimeFigureOut">
              <a:rPr lang="pt-BR" smtClean="0"/>
              <a:t>14/12/2014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E10515-7C4F-466C-B76B-5012D241E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7634-8E3C-489E-9736-03DA6FC95E65}" type="datetimeFigureOut">
              <a:rPr lang="pt-BR" smtClean="0"/>
              <a:t>14/12/2014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10515-7C4F-466C-B76B-5012D241E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607634-8E3C-489E-9736-03DA6FC95E65}" type="datetimeFigureOut">
              <a:rPr lang="pt-BR" smtClean="0"/>
              <a:t>14/12/2014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3E10515-7C4F-466C-B76B-5012D241E46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7634-8E3C-489E-9736-03DA6FC95E65}" type="datetimeFigureOut">
              <a:rPr lang="pt-BR" smtClean="0"/>
              <a:t>14/12/2014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10515-7C4F-466C-B76B-5012D241E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7634-8E3C-489E-9736-03DA6FC95E65}" type="datetimeFigureOut">
              <a:rPr lang="pt-BR" smtClean="0"/>
              <a:t>14/12/2014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10515-7C4F-466C-B76B-5012D241E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7634-8E3C-489E-9736-03DA6FC95E65}" type="datetimeFigureOut">
              <a:rPr lang="pt-BR" smtClean="0"/>
              <a:t>14/12/2014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10515-7C4F-466C-B76B-5012D241E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607634-8E3C-489E-9736-03DA6FC95E65}" type="datetimeFigureOut">
              <a:rPr lang="pt-BR" smtClean="0"/>
              <a:t>14/12/2014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10515-7C4F-466C-B76B-5012D241E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7634-8E3C-489E-9736-03DA6FC95E65}" type="datetimeFigureOut">
              <a:rPr lang="pt-BR" smtClean="0"/>
              <a:t>14/12/2014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10515-7C4F-466C-B76B-5012D241E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7634-8E3C-489E-9736-03DA6FC95E65}" type="datetimeFigureOut">
              <a:rPr lang="pt-BR" smtClean="0"/>
              <a:t>14/12/2014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10515-7C4F-466C-B76B-5012D241E46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A607634-8E3C-489E-9736-03DA6FC95E65}" type="datetimeFigureOut">
              <a:rPr lang="pt-BR" smtClean="0"/>
              <a:t>14/12/2014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E10515-7C4F-466C-B76B-5012D241E46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Linha de Cuidado da Gestante e </a:t>
            </a:r>
            <a:r>
              <a:rPr lang="pt-BR" dirty="0" err="1" smtClean="0"/>
              <a:t>Puérpera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i="1" dirty="0" err="1" smtClean="0"/>
              <a:t>Enf</a:t>
            </a:r>
            <a:r>
              <a:rPr lang="pt-BR" i="1" baseline="30000" dirty="0" err="1" smtClean="0"/>
              <a:t>a</a:t>
            </a:r>
            <a:r>
              <a:rPr lang="pt-BR" i="1" dirty="0" smtClean="0"/>
              <a:t> Mariana Vianna</a:t>
            </a:r>
          </a:p>
          <a:p>
            <a:r>
              <a:rPr lang="pt-BR" i="1" dirty="0" smtClean="0"/>
              <a:t>Indaiatuba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842352"/>
          </a:xfrm>
        </p:spPr>
        <p:txBody>
          <a:bodyPr/>
          <a:lstStyle/>
          <a:p>
            <a:r>
              <a:rPr lang="pt-BR" dirty="0" smtClean="0"/>
              <a:t>ESTRATÉGIA METODOLÓGICA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7239000" cy="4846320"/>
          </a:xfrm>
        </p:spPr>
        <p:txBody>
          <a:bodyPr>
            <a:normAutofit/>
          </a:bodyPr>
          <a:lstStyle/>
          <a:p>
            <a:r>
              <a:rPr lang="pt-BR" dirty="0" smtClean="0"/>
              <a:t>GRUPO CONDUTOR: 02 médicos SF</a:t>
            </a:r>
          </a:p>
          <a:p>
            <a:pPr>
              <a:buNone/>
            </a:pPr>
            <a:r>
              <a:rPr lang="pt-BR" dirty="0" smtClean="0"/>
              <a:t>				     04 </a:t>
            </a:r>
            <a:r>
              <a:rPr lang="pt-BR" dirty="0" err="1" smtClean="0"/>
              <a:t>enf</a:t>
            </a:r>
            <a:r>
              <a:rPr lang="pt-BR" baseline="30000" dirty="0" err="1" smtClean="0"/>
              <a:t>as</a:t>
            </a:r>
            <a:r>
              <a:rPr lang="pt-BR" baseline="30000" dirty="0" smtClean="0"/>
              <a:t> </a:t>
            </a:r>
            <a:r>
              <a:rPr lang="pt-BR" dirty="0" smtClean="0"/>
              <a:t>:</a:t>
            </a:r>
            <a:r>
              <a:rPr lang="pt-BR" dirty="0" smtClean="0"/>
              <a:t> 03 especialistas em obstetrícia, 01 na gestão, 02 atuando em Centros de Referência/Especialidades, 01 na Educação Permanente</a:t>
            </a:r>
          </a:p>
          <a:p>
            <a:r>
              <a:rPr lang="pt-BR" dirty="0" smtClean="0"/>
              <a:t>Pré reuniões antes dos encontros com as unidades</a:t>
            </a:r>
          </a:p>
          <a:p>
            <a:r>
              <a:rPr lang="pt-BR" dirty="0" smtClean="0"/>
              <a:t>Discussão sobre material e inclusão de novas referências e/ou metodologias ao manual da LC </a:t>
            </a:r>
            <a:endParaRPr lang="pt-BR" baseline="30000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 METODOLÓGICA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Encontros com a equipe semanais e atividades de dispersão</a:t>
            </a:r>
          </a:p>
          <a:p>
            <a:r>
              <a:rPr lang="pt-BR" dirty="0" smtClean="0"/>
              <a:t>Perfil da equipe escolhida: UBS mista, em processo de transição no seu processo de </a:t>
            </a:r>
            <a:r>
              <a:rPr lang="pt-BR" dirty="0" smtClean="0"/>
              <a:t>trabalho</a:t>
            </a:r>
          </a:p>
          <a:p>
            <a:r>
              <a:rPr lang="pt-BR" dirty="0" smtClean="0"/>
              <a:t>02 equipes de SF, mais </a:t>
            </a:r>
            <a:r>
              <a:rPr lang="pt-BR" dirty="0" err="1" smtClean="0"/>
              <a:t>GOs</a:t>
            </a:r>
            <a:r>
              <a:rPr lang="pt-BR" dirty="0" smtClean="0"/>
              <a:t> e pediatras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Fortalezas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Equipe: composição e experiência do grupo</a:t>
            </a:r>
          </a:p>
          <a:p>
            <a:r>
              <a:rPr lang="pt-BR" dirty="0" smtClean="0"/>
              <a:t>Tempo disponível: educação permanente</a:t>
            </a:r>
          </a:p>
          <a:p>
            <a:r>
              <a:rPr lang="pt-BR" dirty="0" smtClean="0"/>
              <a:t>Unidade disposta a participar</a:t>
            </a:r>
          </a:p>
          <a:p>
            <a:r>
              <a:rPr lang="pt-BR" dirty="0" smtClean="0"/>
              <a:t>Integração e afinidade de grande parte do grupo condutor</a:t>
            </a:r>
          </a:p>
          <a:p>
            <a:r>
              <a:rPr lang="pt-BR" dirty="0" smtClean="0"/>
              <a:t>Apoio político*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Fragilidades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Equipe: grupo heterogêneo, pouco entendimento sobre o SUS e o papel da Atenção Básica, mesmo após a capacitação</a:t>
            </a:r>
          </a:p>
          <a:p>
            <a:r>
              <a:rPr lang="pt-BR" dirty="0" smtClean="0"/>
              <a:t>Tempo disponível: sobrecarga de funções da maioria do grupo</a:t>
            </a:r>
          </a:p>
          <a:p>
            <a:r>
              <a:rPr lang="pt-BR" dirty="0" smtClean="0"/>
              <a:t>Unidade (não) disposta a participar: muitas mudanças ao mesmo tempo</a:t>
            </a:r>
          </a:p>
          <a:p>
            <a:r>
              <a:rPr lang="pt-BR" dirty="0" smtClean="0"/>
              <a:t>(</a:t>
            </a:r>
            <a:r>
              <a:rPr lang="pt-BR" dirty="0" err="1" smtClean="0"/>
              <a:t>Des</a:t>
            </a:r>
            <a:r>
              <a:rPr lang="pt-BR" dirty="0" smtClean="0"/>
              <a:t>)integração da equipe: especialidade x AB, desmotivação</a:t>
            </a:r>
          </a:p>
          <a:p>
            <a:r>
              <a:rPr lang="pt-BR" dirty="0" smtClean="0"/>
              <a:t>Falta de apoio político*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LC implantada em duas unidades (unidade piloto e USF)</a:t>
            </a:r>
          </a:p>
          <a:p>
            <a:r>
              <a:rPr lang="pt-BR" dirty="0" smtClean="0"/>
              <a:t>Falta de adesão/continuidade nas unidades implantadas (?)</a:t>
            </a:r>
          </a:p>
          <a:p>
            <a:r>
              <a:rPr lang="pt-BR" dirty="0" smtClean="0"/>
              <a:t>Descontinuidade do processo de implantação: gestação, mudanças nas funções dos membros do grupo</a:t>
            </a:r>
          </a:p>
          <a:p>
            <a:r>
              <a:rPr lang="pt-BR" dirty="0" smtClean="0"/>
              <a:t>Comprometimento das equipes em rever e mudar o processo de trabalho das unidades para se adequar à LC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Conclusão ou lições aprendidas (?)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</a:t>
            </a:r>
            <a:r>
              <a:rPr lang="pt-BR" i="1" dirty="0" smtClean="0"/>
              <a:t>ou esta é uma tarefa coletiva do conjunto dos trabalhadores de saúde, no sentido de modificar o cotidiano do seu modo de operar o trabalho no interior dos serviços de saúde, ou os enormes esforços de reformas </a:t>
            </a:r>
            <a:r>
              <a:rPr lang="pt-BR" i="1" dirty="0" err="1" smtClean="0"/>
              <a:t>macro-estruturais</a:t>
            </a:r>
            <a:r>
              <a:rPr lang="pt-BR" i="1" dirty="0" smtClean="0"/>
              <a:t> e organizacionais, nas quais nos temos metido, não servirão para quase nada” </a:t>
            </a:r>
            <a:r>
              <a:rPr lang="pt-BR" dirty="0" smtClean="0"/>
              <a:t>(</a:t>
            </a:r>
            <a:r>
              <a:rPr lang="pt-BR" dirty="0" err="1" smtClean="0"/>
              <a:t>Merhy</a:t>
            </a:r>
            <a:r>
              <a:rPr lang="pt-BR" dirty="0" smtClean="0"/>
              <a:t>, 2007, p. 72)</a:t>
            </a:r>
          </a:p>
          <a:p>
            <a:r>
              <a:rPr lang="pt-BR" dirty="0" smtClean="0"/>
              <a:t>Buscar outros atores sociais: CMS, Comitê de mortalidade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Conclusão ou lições aprendidas (?)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Falta de padronização dos processos de trabalho?</a:t>
            </a:r>
          </a:p>
          <a:p>
            <a:r>
              <a:rPr lang="pt-BR" dirty="0" smtClean="0"/>
              <a:t>Reestruturação do organograma da SMS?</a:t>
            </a:r>
          </a:p>
          <a:p>
            <a:r>
              <a:rPr lang="pt-BR" dirty="0" smtClean="0"/>
              <a:t>Outros fatores externos e políticos: aumento da mortalidade infantil e da sífilis congênita, entre outros (?)</a:t>
            </a:r>
          </a:p>
          <a:p>
            <a:r>
              <a:rPr lang="pt-BR" i="1" dirty="0" smtClean="0"/>
              <a:t>“Os trabalhadores de saúde são produtos do sistema de relações em que estão mergulhados mas são, ao mesmo tempo, produtores desse mesmo sistema. Sujeito e objeto, no mesmo momento e em todo o tempo” </a:t>
            </a:r>
            <a:r>
              <a:rPr lang="pt-BR" dirty="0" smtClean="0"/>
              <a:t>(Campos, 2007, p. 242).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</TotalTime>
  <Words>363</Words>
  <Application>Microsoft Office PowerPoint</Application>
  <PresentationFormat>Apresentação na tela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Opulento</vt:lpstr>
      <vt:lpstr>Linha de Cuidado da Gestante e Puérpera</vt:lpstr>
      <vt:lpstr>ESTRATÉGIA METODOLÓGICA</vt:lpstr>
      <vt:lpstr>ESTRATÉGIA METODOLÓGICA</vt:lpstr>
      <vt:lpstr>Fortalezas</vt:lpstr>
      <vt:lpstr>Fragilidades</vt:lpstr>
      <vt:lpstr>Resultados </vt:lpstr>
      <vt:lpstr>Conclusão ou lições aprendidas (?)</vt:lpstr>
      <vt:lpstr>Conclusão ou lições aprendidas (?)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Linha de Cuidado da Gestante e Puérpera</dc:title>
  <dc:creator>Mariana</dc:creator>
  <cp:lastModifiedBy>Mariana</cp:lastModifiedBy>
  <cp:revision>1</cp:revision>
  <dcterms:created xsi:type="dcterms:W3CDTF">2014-12-15T00:51:05Z</dcterms:created>
  <dcterms:modified xsi:type="dcterms:W3CDTF">2014-12-15T01:43:41Z</dcterms:modified>
</cp:coreProperties>
</file>