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colors12.xml" ContentType="application/vnd.openxmlformats-officedocument.drawingml.diagramColors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notesSlides/notesSlide6.xml" ContentType="application/vnd.openxmlformats-officedocument.presentationml.notesSlid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notesSlides/notesSlide5.xml" ContentType="application/vnd.openxmlformats-officedocument.presentationml.notesSlide+xml"/>
  <Override PartName="/ppt/diagrams/colors1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0"/>
  </p:notesMasterIdLst>
  <p:sldIdLst>
    <p:sldId id="423" r:id="rId3"/>
    <p:sldId id="424" r:id="rId4"/>
    <p:sldId id="425" r:id="rId5"/>
    <p:sldId id="438" r:id="rId6"/>
    <p:sldId id="371" r:id="rId7"/>
    <p:sldId id="440" r:id="rId8"/>
    <p:sldId id="441" r:id="rId9"/>
    <p:sldId id="442" r:id="rId10"/>
    <p:sldId id="443" r:id="rId11"/>
    <p:sldId id="444" r:id="rId12"/>
    <p:sldId id="445" r:id="rId13"/>
    <p:sldId id="446" r:id="rId14"/>
    <p:sldId id="447" r:id="rId15"/>
    <p:sldId id="448" r:id="rId16"/>
    <p:sldId id="449" r:id="rId17"/>
    <p:sldId id="450" r:id="rId18"/>
    <p:sldId id="437" r:id="rId19"/>
    <p:sldId id="452" r:id="rId20"/>
    <p:sldId id="434" r:id="rId21"/>
    <p:sldId id="404" r:id="rId22"/>
    <p:sldId id="405" r:id="rId23"/>
    <p:sldId id="408" r:id="rId24"/>
    <p:sldId id="406" r:id="rId25"/>
    <p:sldId id="435" r:id="rId26"/>
    <p:sldId id="419" r:id="rId27"/>
    <p:sldId id="409" r:id="rId28"/>
    <p:sldId id="410" r:id="rId29"/>
    <p:sldId id="411" r:id="rId30"/>
    <p:sldId id="412" r:id="rId31"/>
    <p:sldId id="413" r:id="rId32"/>
    <p:sldId id="414" r:id="rId33"/>
    <p:sldId id="415" r:id="rId34"/>
    <p:sldId id="416" r:id="rId35"/>
    <p:sldId id="417" r:id="rId36"/>
    <p:sldId id="418" r:id="rId37"/>
    <p:sldId id="422" r:id="rId38"/>
    <p:sldId id="436" r:id="rId39"/>
  </p:sldIdLst>
  <p:sldSz cx="9144000" cy="6858000" type="screen4x3"/>
  <p:notesSz cx="6858000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95" autoAdjust="0"/>
    <p:restoredTop sz="94624" autoAdjust="0"/>
  </p:normalViewPr>
  <p:slideViewPr>
    <p:cSldViewPr>
      <p:cViewPr>
        <p:scale>
          <a:sx n="70" d="100"/>
          <a:sy n="70" d="100"/>
        </p:scale>
        <p:origin x="-3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iagrams/_rels/data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BAE455-0C01-4F1A-9001-389A7D03C663}" type="doc">
      <dgm:prSet loTypeId="urn:microsoft.com/office/officeart/2005/8/layout/hierarchy4" loCatId="hierarchy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pt-BR"/>
        </a:p>
      </dgm:t>
    </dgm:pt>
    <dgm:pt modelId="{E73F1681-BD58-4350-9FA8-62F84F3FE851}">
      <dgm:prSet phldrT="[Texto]"/>
      <dgm:spPr>
        <a:solidFill>
          <a:schemeClr val="tx2"/>
        </a:solidFill>
      </dgm:spPr>
      <dgm:t>
        <a:bodyPr/>
        <a:lstStyle/>
        <a:p>
          <a:r>
            <a:rPr lang="pt-BR" b="1" dirty="0" smtClean="0"/>
            <a:t>Constituição Federal</a:t>
          </a:r>
        </a:p>
        <a:p>
          <a:r>
            <a:rPr lang="pt-BR" b="1" dirty="0" smtClean="0"/>
            <a:t>Estudo constante</a:t>
          </a:r>
          <a:endParaRPr lang="pt-BR" b="1" dirty="0"/>
        </a:p>
      </dgm:t>
    </dgm:pt>
    <dgm:pt modelId="{08C603A7-D4B7-4282-83B4-D90D5E36BE7F}" type="parTrans" cxnId="{ABA4138C-1B97-49AD-9B21-4419091E53E9}">
      <dgm:prSet/>
      <dgm:spPr/>
      <dgm:t>
        <a:bodyPr/>
        <a:lstStyle/>
        <a:p>
          <a:endParaRPr lang="pt-BR" b="1"/>
        </a:p>
      </dgm:t>
    </dgm:pt>
    <dgm:pt modelId="{C1C28C80-67AA-4A1F-BFED-A50C722FC836}" type="sibTrans" cxnId="{ABA4138C-1B97-49AD-9B21-4419091E53E9}">
      <dgm:prSet/>
      <dgm:spPr/>
      <dgm:t>
        <a:bodyPr/>
        <a:lstStyle/>
        <a:p>
          <a:endParaRPr lang="pt-BR" b="1"/>
        </a:p>
      </dgm:t>
    </dgm:pt>
    <dgm:pt modelId="{E06D4943-4586-49AC-A13F-246BB130B5A6}">
      <dgm:prSet phldrT="[Texto]"/>
      <dgm:spPr/>
      <dgm:t>
        <a:bodyPr/>
        <a:lstStyle/>
        <a:p>
          <a:r>
            <a:rPr lang="pt-BR" b="1" dirty="0" smtClean="0">
              <a:solidFill>
                <a:sysClr val="windowText" lastClr="000000"/>
              </a:solidFill>
            </a:rPr>
            <a:t>Leis</a:t>
          </a:r>
        </a:p>
        <a:p>
          <a:r>
            <a:rPr lang="pt-BR" b="1" dirty="0" smtClean="0">
              <a:solidFill>
                <a:sysClr val="windowText" lastClr="000000"/>
              </a:solidFill>
            </a:rPr>
            <a:t>Espírito do Legislador</a:t>
          </a:r>
          <a:endParaRPr lang="pt-BR" b="1" dirty="0">
            <a:solidFill>
              <a:sysClr val="windowText" lastClr="000000"/>
            </a:solidFill>
          </a:endParaRPr>
        </a:p>
      </dgm:t>
    </dgm:pt>
    <dgm:pt modelId="{9551D1DC-D345-4FDF-8754-E9A04186FFE7}" type="parTrans" cxnId="{39C1CEF5-6C2C-471D-98C1-A3E90CABE80F}">
      <dgm:prSet/>
      <dgm:spPr/>
      <dgm:t>
        <a:bodyPr/>
        <a:lstStyle/>
        <a:p>
          <a:endParaRPr lang="pt-BR" b="1"/>
        </a:p>
      </dgm:t>
    </dgm:pt>
    <dgm:pt modelId="{17F2B6E7-663D-41A1-9DD0-F561A1C87FD4}" type="sibTrans" cxnId="{39C1CEF5-6C2C-471D-98C1-A3E90CABE80F}">
      <dgm:prSet/>
      <dgm:spPr/>
      <dgm:t>
        <a:bodyPr/>
        <a:lstStyle/>
        <a:p>
          <a:endParaRPr lang="pt-BR" b="1"/>
        </a:p>
      </dgm:t>
    </dgm:pt>
    <dgm:pt modelId="{0DC6464E-61E5-4237-9ACA-33D27377039E}">
      <dgm:prSet phldrT="[Texto]"/>
      <dgm:spPr/>
      <dgm:t>
        <a:bodyPr/>
        <a:lstStyle/>
        <a:p>
          <a:r>
            <a:rPr lang="pt-BR" b="1" dirty="0" smtClean="0">
              <a:solidFill>
                <a:sysClr val="windowText" lastClr="000000"/>
              </a:solidFill>
            </a:rPr>
            <a:t>Resoluções</a:t>
          </a:r>
        </a:p>
        <a:p>
          <a:r>
            <a:rPr lang="pt-BR" b="1" dirty="0" smtClean="0">
              <a:solidFill>
                <a:sysClr val="windowText" lastClr="000000"/>
              </a:solidFill>
            </a:rPr>
            <a:t>Critérios  e Definições</a:t>
          </a:r>
          <a:endParaRPr lang="pt-BR" b="1" dirty="0">
            <a:solidFill>
              <a:sysClr val="windowText" lastClr="000000"/>
            </a:solidFill>
          </a:endParaRPr>
        </a:p>
      </dgm:t>
    </dgm:pt>
    <dgm:pt modelId="{23B37FED-9701-4BF1-BD99-A07BE8D5C83A}" type="parTrans" cxnId="{10578C33-40B2-477B-8D18-E9B447E76D8D}">
      <dgm:prSet/>
      <dgm:spPr/>
      <dgm:t>
        <a:bodyPr/>
        <a:lstStyle/>
        <a:p>
          <a:endParaRPr lang="pt-BR" b="1"/>
        </a:p>
      </dgm:t>
    </dgm:pt>
    <dgm:pt modelId="{E2648B6D-12A9-459F-B36E-A7F4772141D2}" type="sibTrans" cxnId="{10578C33-40B2-477B-8D18-E9B447E76D8D}">
      <dgm:prSet/>
      <dgm:spPr/>
      <dgm:t>
        <a:bodyPr/>
        <a:lstStyle/>
        <a:p>
          <a:endParaRPr lang="pt-BR" b="1"/>
        </a:p>
      </dgm:t>
    </dgm:pt>
    <dgm:pt modelId="{1A260D0A-BD96-41B3-B161-4C8CE59A437F}">
      <dgm:prSet phldrT="[Texto]"/>
      <dgm:spPr/>
      <dgm:t>
        <a:bodyPr/>
        <a:lstStyle/>
        <a:p>
          <a:r>
            <a:rPr lang="pt-BR" b="1" dirty="0" smtClean="0">
              <a:solidFill>
                <a:sysClr val="windowText" lastClr="000000"/>
              </a:solidFill>
            </a:rPr>
            <a:t>Comunicados</a:t>
          </a:r>
        </a:p>
        <a:p>
          <a:r>
            <a:rPr lang="pt-BR" b="1" dirty="0" smtClean="0">
              <a:solidFill>
                <a:sysClr val="windowText" lastClr="000000"/>
              </a:solidFill>
            </a:rPr>
            <a:t>Orientação</a:t>
          </a:r>
          <a:endParaRPr lang="pt-BR" b="1" dirty="0">
            <a:solidFill>
              <a:sysClr val="windowText" lastClr="000000"/>
            </a:solidFill>
          </a:endParaRPr>
        </a:p>
      </dgm:t>
    </dgm:pt>
    <dgm:pt modelId="{6D98C9D7-4D22-41EC-868E-C64193701842}" type="parTrans" cxnId="{661A16DE-664A-491D-9411-2654D05B875F}">
      <dgm:prSet/>
      <dgm:spPr/>
      <dgm:t>
        <a:bodyPr/>
        <a:lstStyle/>
        <a:p>
          <a:endParaRPr lang="pt-BR" b="1"/>
        </a:p>
      </dgm:t>
    </dgm:pt>
    <dgm:pt modelId="{CC010C83-CE58-46D5-A9D3-B5BC5787CC01}" type="sibTrans" cxnId="{661A16DE-664A-491D-9411-2654D05B875F}">
      <dgm:prSet/>
      <dgm:spPr/>
      <dgm:t>
        <a:bodyPr/>
        <a:lstStyle/>
        <a:p>
          <a:endParaRPr lang="pt-BR" b="1"/>
        </a:p>
      </dgm:t>
    </dgm:pt>
    <dgm:pt modelId="{05201E64-708D-466E-BEB1-1ADE2B756D7B}">
      <dgm:prSet phldrT="[Texto]"/>
      <dgm:spPr/>
      <dgm:t>
        <a:bodyPr/>
        <a:lstStyle/>
        <a:p>
          <a:r>
            <a:rPr lang="pt-BR" b="1" dirty="0" smtClean="0">
              <a:solidFill>
                <a:sysClr val="windowText" lastClr="000000"/>
              </a:solidFill>
            </a:rPr>
            <a:t>Decretos</a:t>
          </a:r>
        </a:p>
        <a:p>
          <a:r>
            <a:rPr lang="pt-BR" b="1" dirty="0" smtClean="0">
              <a:solidFill>
                <a:sysClr val="windowText" lastClr="000000"/>
              </a:solidFill>
            </a:rPr>
            <a:t>Regulamentação</a:t>
          </a:r>
          <a:endParaRPr lang="pt-BR" b="1" dirty="0">
            <a:solidFill>
              <a:sysClr val="windowText" lastClr="000000"/>
            </a:solidFill>
          </a:endParaRPr>
        </a:p>
      </dgm:t>
    </dgm:pt>
    <dgm:pt modelId="{6E70E0ED-158F-42A5-A679-11CCEA7A8A52}" type="parTrans" cxnId="{C05AF098-47E6-4993-9F37-8571E05F675A}">
      <dgm:prSet/>
      <dgm:spPr/>
      <dgm:t>
        <a:bodyPr/>
        <a:lstStyle/>
        <a:p>
          <a:endParaRPr lang="pt-BR" b="1"/>
        </a:p>
      </dgm:t>
    </dgm:pt>
    <dgm:pt modelId="{34D74341-60A0-4894-956C-FDD902121936}" type="sibTrans" cxnId="{C05AF098-47E6-4993-9F37-8571E05F675A}">
      <dgm:prSet/>
      <dgm:spPr/>
      <dgm:t>
        <a:bodyPr/>
        <a:lstStyle/>
        <a:p>
          <a:endParaRPr lang="pt-BR" b="1"/>
        </a:p>
      </dgm:t>
    </dgm:pt>
    <dgm:pt modelId="{829D3566-2197-4B7C-943D-BD3456E85DC1}">
      <dgm:prSet phldrT="[Texto]"/>
      <dgm:spPr/>
      <dgm:t>
        <a:bodyPr/>
        <a:lstStyle/>
        <a:p>
          <a:r>
            <a:rPr lang="pt-BR" b="1" dirty="0" smtClean="0">
              <a:solidFill>
                <a:sysClr val="windowText" lastClr="000000"/>
              </a:solidFill>
            </a:rPr>
            <a:t>Pareceres</a:t>
          </a:r>
        </a:p>
        <a:p>
          <a:r>
            <a:rPr lang="pt-BR" b="1" dirty="0" smtClean="0">
              <a:solidFill>
                <a:sysClr val="windowText" lastClr="000000"/>
              </a:solidFill>
            </a:rPr>
            <a:t>Orientação</a:t>
          </a:r>
          <a:endParaRPr lang="pt-BR" b="1" dirty="0">
            <a:solidFill>
              <a:sysClr val="windowText" lastClr="000000"/>
            </a:solidFill>
          </a:endParaRPr>
        </a:p>
      </dgm:t>
    </dgm:pt>
    <dgm:pt modelId="{6EDF52E5-FB57-45FE-84E2-F9CA3D6C4F06}" type="parTrans" cxnId="{E8BE7784-29F1-4F27-A193-BB3D667BEF38}">
      <dgm:prSet/>
      <dgm:spPr/>
      <dgm:t>
        <a:bodyPr/>
        <a:lstStyle/>
        <a:p>
          <a:endParaRPr lang="pt-BR" b="1"/>
        </a:p>
      </dgm:t>
    </dgm:pt>
    <dgm:pt modelId="{96E804DC-2122-4C58-84D8-992484DBA3EB}" type="sibTrans" cxnId="{E8BE7784-29F1-4F27-A193-BB3D667BEF38}">
      <dgm:prSet/>
      <dgm:spPr/>
      <dgm:t>
        <a:bodyPr/>
        <a:lstStyle/>
        <a:p>
          <a:endParaRPr lang="pt-BR" b="1"/>
        </a:p>
      </dgm:t>
    </dgm:pt>
    <dgm:pt modelId="{1A3BC695-6B75-49BD-B424-878ACC508889}" type="pres">
      <dgm:prSet presAssocID="{5DBAE455-0C01-4F1A-9001-389A7D03C66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E18C33CD-FA2A-43BE-9786-41DE601C390F}" type="pres">
      <dgm:prSet presAssocID="{E73F1681-BD58-4350-9FA8-62F84F3FE851}" presName="vertOne" presStyleCnt="0"/>
      <dgm:spPr/>
    </dgm:pt>
    <dgm:pt modelId="{3CF88A75-DF44-4042-833A-E58ABD48B739}" type="pres">
      <dgm:prSet presAssocID="{E73F1681-BD58-4350-9FA8-62F84F3FE851}" presName="txOne" presStyleLbl="node0" presStyleIdx="0" presStyleCnt="1" custLinFactNeighborX="-11" custLinFactNeighborY="6683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7AA55C2-8E97-4CD8-BA28-11ADD322C2F8}" type="pres">
      <dgm:prSet presAssocID="{E73F1681-BD58-4350-9FA8-62F84F3FE851}" presName="parTransOne" presStyleCnt="0"/>
      <dgm:spPr/>
    </dgm:pt>
    <dgm:pt modelId="{94CCFE76-8E52-4AC9-B623-613C1928E8CF}" type="pres">
      <dgm:prSet presAssocID="{E73F1681-BD58-4350-9FA8-62F84F3FE851}" presName="horzOne" presStyleCnt="0"/>
      <dgm:spPr/>
    </dgm:pt>
    <dgm:pt modelId="{EA036F62-857C-4B40-A7E9-97A5CBC24DA1}" type="pres">
      <dgm:prSet presAssocID="{E06D4943-4586-49AC-A13F-246BB130B5A6}" presName="vertTwo" presStyleCnt="0"/>
      <dgm:spPr/>
    </dgm:pt>
    <dgm:pt modelId="{BC91FDDE-5C0C-4E28-B4C6-B36F061AED29}" type="pres">
      <dgm:prSet presAssocID="{E06D4943-4586-49AC-A13F-246BB130B5A6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30C962F-F5CB-4AA4-A85E-99EC909EB4DF}" type="pres">
      <dgm:prSet presAssocID="{E06D4943-4586-49AC-A13F-246BB130B5A6}" presName="parTransTwo" presStyleCnt="0"/>
      <dgm:spPr/>
    </dgm:pt>
    <dgm:pt modelId="{F11D3936-B10D-4ACB-9198-ABA9EF2DEB69}" type="pres">
      <dgm:prSet presAssocID="{E06D4943-4586-49AC-A13F-246BB130B5A6}" presName="horzTwo" presStyleCnt="0"/>
      <dgm:spPr/>
    </dgm:pt>
    <dgm:pt modelId="{1CC23DB3-26DC-4F16-A3E0-DD3730ED4F74}" type="pres">
      <dgm:prSet presAssocID="{0DC6464E-61E5-4237-9ACA-33D27377039E}" presName="vertThree" presStyleCnt="0"/>
      <dgm:spPr/>
    </dgm:pt>
    <dgm:pt modelId="{A8220B25-FA4F-4F25-B156-DC0DA531A8E6}" type="pres">
      <dgm:prSet presAssocID="{0DC6464E-61E5-4237-9ACA-33D27377039E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6492BA3-7703-47C1-8D2F-B453A3628600}" type="pres">
      <dgm:prSet presAssocID="{0DC6464E-61E5-4237-9ACA-33D27377039E}" presName="horzThree" presStyleCnt="0"/>
      <dgm:spPr/>
    </dgm:pt>
    <dgm:pt modelId="{E6A92149-59C6-4EB6-B922-213EDDE410EA}" type="pres">
      <dgm:prSet presAssocID="{E2648B6D-12A9-459F-B36E-A7F4772141D2}" presName="sibSpaceThree" presStyleCnt="0"/>
      <dgm:spPr/>
    </dgm:pt>
    <dgm:pt modelId="{A174D625-2D2E-4D68-BB1D-65391BEBC780}" type="pres">
      <dgm:prSet presAssocID="{1A260D0A-BD96-41B3-B161-4C8CE59A437F}" presName="vertThree" presStyleCnt="0"/>
      <dgm:spPr/>
    </dgm:pt>
    <dgm:pt modelId="{5E104756-2569-45E0-886B-0E2FEF7F07DA}" type="pres">
      <dgm:prSet presAssocID="{1A260D0A-BD96-41B3-B161-4C8CE59A437F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F832C5C-99C2-4823-80B5-4F20251F0CA5}" type="pres">
      <dgm:prSet presAssocID="{1A260D0A-BD96-41B3-B161-4C8CE59A437F}" presName="horzThree" presStyleCnt="0"/>
      <dgm:spPr/>
    </dgm:pt>
    <dgm:pt modelId="{9C7C5297-70DD-4916-8FFC-C3A9C2E6F685}" type="pres">
      <dgm:prSet presAssocID="{17F2B6E7-663D-41A1-9DD0-F561A1C87FD4}" presName="sibSpaceTwo" presStyleCnt="0"/>
      <dgm:spPr/>
    </dgm:pt>
    <dgm:pt modelId="{26F5FB53-D0B2-4C02-9EAD-58177D22D9F2}" type="pres">
      <dgm:prSet presAssocID="{05201E64-708D-466E-BEB1-1ADE2B756D7B}" presName="vertTwo" presStyleCnt="0"/>
      <dgm:spPr/>
    </dgm:pt>
    <dgm:pt modelId="{3686477C-6ACD-4170-96FE-7A4A2F1D3EEB}" type="pres">
      <dgm:prSet presAssocID="{05201E64-708D-466E-BEB1-1ADE2B756D7B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B75F5CE-4EE2-404F-B4E8-DF50E2C2D410}" type="pres">
      <dgm:prSet presAssocID="{05201E64-708D-466E-BEB1-1ADE2B756D7B}" presName="parTransTwo" presStyleCnt="0"/>
      <dgm:spPr/>
    </dgm:pt>
    <dgm:pt modelId="{FDD511AF-11E9-47C5-AEE8-6009296B7219}" type="pres">
      <dgm:prSet presAssocID="{05201E64-708D-466E-BEB1-1ADE2B756D7B}" presName="horzTwo" presStyleCnt="0"/>
      <dgm:spPr/>
    </dgm:pt>
    <dgm:pt modelId="{60E0BB32-03E1-4171-9D47-DC0BF30C73F0}" type="pres">
      <dgm:prSet presAssocID="{829D3566-2197-4B7C-943D-BD3456E85DC1}" presName="vertThree" presStyleCnt="0"/>
      <dgm:spPr/>
    </dgm:pt>
    <dgm:pt modelId="{52C1BB87-D2F5-42D9-A1D2-80079FEDA158}" type="pres">
      <dgm:prSet presAssocID="{829D3566-2197-4B7C-943D-BD3456E85DC1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9D3C8F9-CC4E-49AB-BD66-EFA229686607}" type="pres">
      <dgm:prSet presAssocID="{829D3566-2197-4B7C-943D-BD3456E85DC1}" presName="horzThree" presStyleCnt="0"/>
      <dgm:spPr/>
    </dgm:pt>
  </dgm:ptLst>
  <dgm:cxnLst>
    <dgm:cxn modelId="{3E1C39E6-6D95-419C-B3A3-87202CFC7FF9}" type="presOf" srcId="{E06D4943-4586-49AC-A13F-246BB130B5A6}" destId="{BC91FDDE-5C0C-4E28-B4C6-B36F061AED29}" srcOrd="0" destOrd="0" presId="urn:microsoft.com/office/officeart/2005/8/layout/hierarchy4"/>
    <dgm:cxn modelId="{661A16DE-664A-491D-9411-2654D05B875F}" srcId="{E06D4943-4586-49AC-A13F-246BB130B5A6}" destId="{1A260D0A-BD96-41B3-B161-4C8CE59A437F}" srcOrd="1" destOrd="0" parTransId="{6D98C9D7-4D22-41EC-868E-C64193701842}" sibTransId="{CC010C83-CE58-46D5-A9D3-B5BC5787CC01}"/>
    <dgm:cxn modelId="{0967BF24-7DD2-4626-B8A9-9D9CFE5CDCE8}" type="presOf" srcId="{E73F1681-BD58-4350-9FA8-62F84F3FE851}" destId="{3CF88A75-DF44-4042-833A-E58ABD48B739}" srcOrd="0" destOrd="0" presId="urn:microsoft.com/office/officeart/2005/8/layout/hierarchy4"/>
    <dgm:cxn modelId="{E8BE7784-29F1-4F27-A193-BB3D667BEF38}" srcId="{05201E64-708D-466E-BEB1-1ADE2B756D7B}" destId="{829D3566-2197-4B7C-943D-BD3456E85DC1}" srcOrd="0" destOrd="0" parTransId="{6EDF52E5-FB57-45FE-84E2-F9CA3D6C4F06}" sibTransId="{96E804DC-2122-4C58-84D8-992484DBA3EB}"/>
    <dgm:cxn modelId="{39C1CEF5-6C2C-471D-98C1-A3E90CABE80F}" srcId="{E73F1681-BD58-4350-9FA8-62F84F3FE851}" destId="{E06D4943-4586-49AC-A13F-246BB130B5A6}" srcOrd="0" destOrd="0" parTransId="{9551D1DC-D345-4FDF-8754-E9A04186FFE7}" sibTransId="{17F2B6E7-663D-41A1-9DD0-F561A1C87FD4}"/>
    <dgm:cxn modelId="{5C1433FA-C8F5-4DF2-A8CA-ECBCE632883C}" type="presOf" srcId="{829D3566-2197-4B7C-943D-BD3456E85DC1}" destId="{52C1BB87-D2F5-42D9-A1D2-80079FEDA158}" srcOrd="0" destOrd="0" presId="urn:microsoft.com/office/officeart/2005/8/layout/hierarchy4"/>
    <dgm:cxn modelId="{C05AF098-47E6-4993-9F37-8571E05F675A}" srcId="{E73F1681-BD58-4350-9FA8-62F84F3FE851}" destId="{05201E64-708D-466E-BEB1-1ADE2B756D7B}" srcOrd="1" destOrd="0" parTransId="{6E70E0ED-158F-42A5-A679-11CCEA7A8A52}" sibTransId="{34D74341-60A0-4894-956C-FDD902121936}"/>
    <dgm:cxn modelId="{ABA4138C-1B97-49AD-9B21-4419091E53E9}" srcId="{5DBAE455-0C01-4F1A-9001-389A7D03C663}" destId="{E73F1681-BD58-4350-9FA8-62F84F3FE851}" srcOrd="0" destOrd="0" parTransId="{08C603A7-D4B7-4282-83B4-D90D5E36BE7F}" sibTransId="{C1C28C80-67AA-4A1F-BFED-A50C722FC836}"/>
    <dgm:cxn modelId="{10578C33-40B2-477B-8D18-E9B447E76D8D}" srcId="{E06D4943-4586-49AC-A13F-246BB130B5A6}" destId="{0DC6464E-61E5-4237-9ACA-33D27377039E}" srcOrd="0" destOrd="0" parTransId="{23B37FED-9701-4BF1-BD99-A07BE8D5C83A}" sibTransId="{E2648B6D-12A9-459F-B36E-A7F4772141D2}"/>
    <dgm:cxn modelId="{2F42139F-FB7D-4F0D-AE2F-1D656C0BA732}" type="presOf" srcId="{5DBAE455-0C01-4F1A-9001-389A7D03C663}" destId="{1A3BC695-6B75-49BD-B424-878ACC508889}" srcOrd="0" destOrd="0" presId="urn:microsoft.com/office/officeart/2005/8/layout/hierarchy4"/>
    <dgm:cxn modelId="{B419AC97-7E1F-48D8-83FD-7F30DC27E082}" type="presOf" srcId="{0DC6464E-61E5-4237-9ACA-33D27377039E}" destId="{A8220B25-FA4F-4F25-B156-DC0DA531A8E6}" srcOrd="0" destOrd="0" presId="urn:microsoft.com/office/officeart/2005/8/layout/hierarchy4"/>
    <dgm:cxn modelId="{6DBB532A-9108-4C98-B370-AD84B2721525}" type="presOf" srcId="{1A260D0A-BD96-41B3-B161-4C8CE59A437F}" destId="{5E104756-2569-45E0-886B-0E2FEF7F07DA}" srcOrd="0" destOrd="0" presId="urn:microsoft.com/office/officeart/2005/8/layout/hierarchy4"/>
    <dgm:cxn modelId="{63BC1663-EC3C-48D7-B648-4CC60DA3A5AB}" type="presOf" srcId="{05201E64-708D-466E-BEB1-1ADE2B756D7B}" destId="{3686477C-6ACD-4170-96FE-7A4A2F1D3EEB}" srcOrd="0" destOrd="0" presId="urn:microsoft.com/office/officeart/2005/8/layout/hierarchy4"/>
    <dgm:cxn modelId="{C95C845D-A281-42D0-B7B5-6992A0546F8F}" type="presParOf" srcId="{1A3BC695-6B75-49BD-B424-878ACC508889}" destId="{E18C33CD-FA2A-43BE-9786-41DE601C390F}" srcOrd="0" destOrd="0" presId="urn:microsoft.com/office/officeart/2005/8/layout/hierarchy4"/>
    <dgm:cxn modelId="{5A689D71-5121-437C-99AA-DD82F5830325}" type="presParOf" srcId="{E18C33CD-FA2A-43BE-9786-41DE601C390F}" destId="{3CF88A75-DF44-4042-833A-E58ABD48B739}" srcOrd="0" destOrd="0" presId="urn:microsoft.com/office/officeart/2005/8/layout/hierarchy4"/>
    <dgm:cxn modelId="{0B7FA070-24F0-4566-8089-582C6F4951F1}" type="presParOf" srcId="{E18C33CD-FA2A-43BE-9786-41DE601C390F}" destId="{37AA55C2-8E97-4CD8-BA28-11ADD322C2F8}" srcOrd="1" destOrd="0" presId="urn:microsoft.com/office/officeart/2005/8/layout/hierarchy4"/>
    <dgm:cxn modelId="{DC6F1D22-7832-4135-9F42-EB5216AA6C29}" type="presParOf" srcId="{E18C33CD-FA2A-43BE-9786-41DE601C390F}" destId="{94CCFE76-8E52-4AC9-B623-613C1928E8CF}" srcOrd="2" destOrd="0" presId="urn:microsoft.com/office/officeart/2005/8/layout/hierarchy4"/>
    <dgm:cxn modelId="{E735A4F4-B072-4638-A7CD-1135491F5D71}" type="presParOf" srcId="{94CCFE76-8E52-4AC9-B623-613C1928E8CF}" destId="{EA036F62-857C-4B40-A7E9-97A5CBC24DA1}" srcOrd="0" destOrd="0" presId="urn:microsoft.com/office/officeart/2005/8/layout/hierarchy4"/>
    <dgm:cxn modelId="{15FA5B13-9A3D-4693-8585-1B42161B52EC}" type="presParOf" srcId="{EA036F62-857C-4B40-A7E9-97A5CBC24DA1}" destId="{BC91FDDE-5C0C-4E28-B4C6-B36F061AED29}" srcOrd="0" destOrd="0" presId="urn:microsoft.com/office/officeart/2005/8/layout/hierarchy4"/>
    <dgm:cxn modelId="{5D4098C4-F671-4F3C-8A84-AF13051A3459}" type="presParOf" srcId="{EA036F62-857C-4B40-A7E9-97A5CBC24DA1}" destId="{730C962F-F5CB-4AA4-A85E-99EC909EB4DF}" srcOrd="1" destOrd="0" presId="urn:microsoft.com/office/officeart/2005/8/layout/hierarchy4"/>
    <dgm:cxn modelId="{D8AA4C0F-EB7B-43F1-ACBB-CD1D23C0D1DD}" type="presParOf" srcId="{EA036F62-857C-4B40-A7E9-97A5CBC24DA1}" destId="{F11D3936-B10D-4ACB-9198-ABA9EF2DEB69}" srcOrd="2" destOrd="0" presId="urn:microsoft.com/office/officeart/2005/8/layout/hierarchy4"/>
    <dgm:cxn modelId="{91AE9C3E-EE38-4081-B827-B73B8817CCC2}" type="presParOf" srcId="{F11D3936-B10D-4ACB-9198-ABA9EF2DEB69}" destId="{1CC23DB3-26DC-4F16-A3E0-DD3730ED4F74}" srcOrd="0" destOrd="0" presId="urn:microsoft.com/office/officeart/2005/8/layout/hierarchy4"/>
    <dgm:cxn modelId="{34C4BC89-02B2-48DE-9781-23DEE0C6EB89}" type="presParOf" srcId="{1CC23DB3-26DC-4F16-A3E0-DD3730ED4F74}" destId="{A8220B25-FA4F-4F25-B156-DC0DA531A8E6}" srcOrd="0" destOrd="0" presId="urn:microsoft.com/office/officeart/2005/8/layout/hierarchy4"/>
    <dgm:cxn modelId="{57BCA71D-F648-40F7-BA90-CD319877739F}" type="presParOf" srcId="{1CC23DB3-26DC-4F16-A3E0-DD3730ED4F74}" destId="{A6492BA3-7703-47C1-8D2F-B453A3628600}" srcOrd="1" destOrd="0" presId="urn:microsoft.com/office/officeart/2005/8/layout/hierarchy4"/>
    <dgm:cxn modelId="{D5AFB64A-452F-4BBA-8CAC-50CA7B8DD0CD}" type="presParOf" srcId="{F11D3936-B10D-4ACB-9198-ABA9EF2DEB69}" destId="{E6A92149-59C6-4EB6-B922-213EDDE410EA}" srcOrd="1" destOrd="0" presId="urn:microsoft.com/office/officeart/2005/8/layout/hierarchy4"/>
    <dgm:cxn modelId="{B4CC3003-CA4F-4915-9E19-1FFDA0AAB960}" type="presParOf" srcId="{F11D3936-B10D-4ACB-9198-ABA9EF2DEB69}" destId="{A174D625-2D2E-4D68-BB1D-65391BEBC780}" srcOrd="2" destOrd="0" presId="urn:microsoft.com/office/officeart/2005/8/layout/hierarchy4"/>
    <dgm:cxn modelId="{A73164C0-752F-4A91-9B8B-FA44316AF1DD}" type="presParOf" srcId="{A174D625-2D2E-4D68-BB1D-65391BEBC780}" destId="{5E104756-2569-45E0-886B-0E2FEF7F07DA}" srcOrd="0" destOrd="0" presId="urn:microsoft.com/office/officeart/2005/8/layout/hierarchy4"/>
    <dgm:cxn modelId="{FFEDF539-54F1-4AF8-BD86-8BA6D35FA73A}" type="presParOf" srcId="{A174D625-2D2E-4D68-BB1D-65391BEBC780}" destId="{9F832C5C-99C2-4823-80B5-4F20251F0CA5}" srcOrd="1" destOrd="0" presId="urn:microsoft.com/office/officeart/2005/8/layout/hierarchy4"/>
    <dgm:cxn modelId="{88843719-42C3-4CC3-B8C8-4AB34DA9E95D}" type="presParOf" srcId="{94CCFE76-8E52-4AC9-B623-613C1928E8CF}" destId="{9C7C5297-70DD-4916-8FFC-C3A9C2E6F685}" srcOrd="1" destOrd="0" presId="urn:microsoft.com/office/officeart/2005/8/layout/hierarchy4"/>
    <dgm:cxn modelId="{CDE61025-343D-41EE-AC6C-76325C5152A5}" type="presParOf" srcId="{94CCFE76-8E52-4AC9-B623-613C1928E8CF}" destId="{26F5FB53-D0B2-4C02-9EAD-58177D22D9F2}" srcOrd="2" destOrd="0" presId="urn:microsoft.com/office/officeart/2005/8/layout/hierarchy4"/>
    <dgm:cxn modelId="{2F9F870D-72C8-4D31-A592-B736E0D51ACE}" type="presParOf" srcId="{26F5FB53-D0B2-4C02-9EAD-58177D22D9F2}" destId="{3686477C-6ACD-4170-96FE-7A4A2F1D3EEB}" srcOrd="0" destOrd="0" presId="urn:microsoft.com/office/officeart/2005/8/layout/hierarchy4"/>
    <dgm:cxn modelId="{C2424C9D-9149-4A5B-9877-FE6F02B15260}" type="presParOf" srcId="{26F5FB53-D0B2-4C02-9EAD-58177D22D9F2}" destId="{DB75F5CE-4EE2-404F-B4E8-DF50E2C2D410}" srcOrd="1" destOrd="0" presId="urn:microsoft.com/office/officeart/2005/8/layout/hierarchy4"/>
    <dgm:cxn modelId="{5BC31631-E568-4F7B-919A-6AED606C9578}" type="presParOf" srcId="{26F5FB53-D0B2-4C02-9EAD-58177D22D9F2}" destId="{FDD511AF-11E9-47C5-AEE8-6009296B7219}" srcOrd="2" destOrd="0" presId="urn:microsoft.com/office/officeart/2005/8/layout/hierarchy4"/>
    <dgm:cxn modelId="{07D0A05C-B18A-44CE-BBDA-4E7473AB168A}" type="presParOf" srcId="{FDD511AF-11E9-47C5-AEE8-6009296B7219}" destId="{60E0BB32-03E1-4171-9D47-DC0BF30C73F0}" srcOrd="0" destOrd="0" presId="urn:microsoft.com/office/officeart/2005/8/layout/hierarchy4"/>
    <dgm:cxn modelId="{5F57A576-B418-4528-9860-D2A10B15C127}" type="presParOf" srcId="{60E0BB32-03E1-4171-9D47-DC0BF30C73F0}" destId="{52C1BB87-D2F5-42D9-A1D2-80079FEDA158}" srcOrd="0" destOrd="0" presId="urn:microsoft.com/office/officeart/2005/8/layout/hierarchy4"/>
    <dgm:cxn modelId="{3313D989-21F3-4C1B-838C-F149D00E4FCF}" type="presParOf" srcId="{60E0BB32-03E1-4171-9D47-DC0BF30C73F0}" destId="{19D3C8F9-CC4E-49AB-BD66-EFA229686607}" srcOrd="1" destOrd="0" presId="urn:microsoft.com/office/officeart/2005/8/layout/hierarchy4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3E35F4C-99C0-41E2-A2E9-E6E5C6030CC8}" type="doc">
      <dgm:prSet loTypeId="urn:microsoft.com/office/officeart/2005/8/layout/lProcess3" loCatId="process" qsTypeId="urn:microsoft.com/office/officeart/2005/8/quickstyle/simple5" qsCatId="simple" csTypeId="urn:microsoft.com/office/officeart/2005/8/colors/colorful1#3" csCatId="colorful" phldr="1"/>
      <dgm:spPr/>
      <dgm:t>
        <a:bodyPr/>
        <a:lstStyle/>
        <a:p>
          <a:endParaRPr lang="pt-BR"/>
        </a:p>
      </dgm:t>
    </dgm:pt>
    <dgm:pt modelId="{7FEB05E2-7F5C-4FD8-82EF-62E1EC45E1A2}">
      <dgm:prSet phldrT="[Texto]"/>
      <dgm:spPr/>
      <dgm:t>
        <a:bodyPr/>
        <a:lstStyle/>
        <a:p>
          <a:r>
            <a:rPr lang="pt-BR" dirty="0" smtClean="0">
              <a:solidFill>
                <a:srgbClr val="002060"/>
              </a:solidFill>
            </a:rPr>
            <a:t>1º PERÍODO</a:t>
          </a:r>
          <a:endParaRPr lang="pt-BR" dirty="0">
            <a:solidFill>
              <a:srgbClr val="002060"/>
            </a:solidFill>
          </a:endParaRPr>
        </a:p>
      </dgm:t>
    </dgm:pt>
    <dgm:pt modelId="{C869BEDE-DB8E-49DE-B3D4-96FBF2199387}" type="parTrans" cxnId="{FF156631-1E7A-45FB-83D5-CF346AE2ED28}">
      <dgm:prSet/>
      <dgm:spPr/>
      <dgm:t>
        <a:bodyPr/>
        <a:lstStyle/>
        <a:p>
          <a:endParaRPr lang="pt-BR"/>
        </a:p>
      </dgm:t>
    </dgm:pt>
    <dgm:pt modelId="{268D86E2-69F1-4490-BDD7-C20133E8AE49}" type="sibTrans" cxnId="{FF156631-1E7A-45FB-83D5-CF346AE2ED28}">
      <dgm:prSet/>
      <dgm:spPr/>
      <dgm:t>
        <a:bodyPr/>
        <a:lstStyle/>
        <a:p>
          <a:endParaRPr lang="pt-BR"/>
        </a:p>
      </dgm:t>
    </dgm:pt>
    <dgm:pt modelId="{24815855-698E-4BB4-90F2-F1EB4498B1AE}">
      <dgm:prSet phldrT="[Texto]"/>
      <dgm:spPr/>
      <dgm:t>
        <a:bodyPr/>
        <a:lstStyle/>
        <a:p>
          <a:r>
            <a:rPr lang="pt-BR" b="1" dirty="0" smtClean="0"/>
            <a:t>Após 1 ano completo de serviço*</a:t>
          </a:r>
          <a:endParaRPr lang="pt-BR" b="1" dirty="0"/>
        </a:p>
      </dgm:t>
    </dgm:pt>
    <dgm:pt modelId="{B8C05BCD-06A7-4C4A-B175-B176D09C01A7}" type="parTrans" cxnId="{9F2C3724-B80A-46AC-B61B-B214DE874BFD}">
      <dgm:prSet/>
      <dgm:spPr/>
      <dgm:t>
        <a:bodyPr/>
        <a:lstStyle/>
        <a:p>
          <a:endParaRPr lang="pt-BR"/>
        </a:p>
      </dgm:t>
    </dgm:pt>
    <dgm:pt modelId="{7950EFD8-1FA7-4D31-A289-FD41C20B8138}" type="sibTrans" cxnId="{9F2C3724-B80A-46AC-B61B-B214DE874BFD}">
      <dgm:prSet/>
      <dgm:spPr/>
      <dgm:t>
        <a:bodyPr/>
        <a:lstStyle/>
        <a:p>
          <a:endParaRPr lang="pt-BR"/>
        </a:p>
      </dgm:t>
    </dgm:pt>
    <dgm:pt modelId="{7CF1844E-7C22-4992-96D2-FBA555021805}">
      <dgm:prSet phldrT="[Texto]"/>
      <dgm:spPr/>
      <dgm:t>
        <a:bodyPr/>
        <a:lstStyle/>
        <a:p>
          <a:r>
            <a:rPr lang="pt-BR" b="1" dirty="0" smtClean="0"/>
            <a:t>30 dias</a:t>
          </a:r>
        </a:p>
      </dgm:t>
    </dgm:pt>
    <dgm:pt modelId="{42BCB947-609B-4244-9ACC-C749FB3B0E5B}" type="parTrans" cxnId="{EC5CA5A6-D8C9-4C7C-BC7C-CD4A9C0038B0}">
      <dgm:prSet/>
      <dgm:spPr/>
      <dgm:t>
        <a:bodyPr/>
        <a:lstStyle/>
        <a:p>
          <a:endParaRPr lang="pt-BR"/>
        </a:p>
      </dgm:t>
    </dgm:pt>
    <dgm:pt modelId="{0BEFAAA2-E197-44D9-A8EF-A5B08A37E025}" type="sibTrans" cxnId="{EC5CA5A6-D8C9-4C7C-BC7C-CD4A9C0038B0}">
      <dgm:prSet/>
      <dgm:spPr/>
      <dgm:t>
        <a:bodyPr/>
        <a:lstStyle/>
        <a:p>
          <a:endParaRPr lang="pt-BR"/>
        </a:p>
      </dgm:t>
    </dgm:pt>
    <dgm:pt modelId="{64D8B781-E11C-4047-9195-78BFEC760333}">
      <dgm:prSet phldrT="[Texto]"/>
      <dgm:spPr/>
      <dgm:t>
        <a:bodyPr/>
        <a:lstStyle/>
        <a:p>
          <a:r>
            <a:rPr lang="pt-BR" dirty="0" smtClean="0">
              <a:solidFill>
                <a:srgbClr val="002060"/>
              </a:solidFill>
            </a:rPr>
            <a:t>PECÚNIA</a:t>
          </a:r>
          <a:endParaRPr lang="pt-BR" dirty="0">
            <a:solidFill>
              <a:srgbClr val="002060"/>
            </a:solidFill>
          </a:endParaRPr>
        </a:p>
      </dgm:t>
    </dgm:pt>
    <dgm:pt modelId="{98CFC908-E16D-45A2-A0BD-4C29FC90A232}" type="parTrans" cxnId="{427427CC-45DB-403A-AB63-7E02991FECDE}">
      <dgm:prSet/>
      <dgm:spPr/>
      <dgm:t>
        <a:bodyPr/>
        <a:lstStyle/>
        <a:p>
          <a:endParaRPr lang="pt-BR"/>
        </a:p>
      </dgm:t>
    </dgm:pt>
    <dgm:pt modelId="{4196B847-4FBE-4428-8050-35A4C36CB1A0}" type="sibTrans" cxnId="{427427CC-45DB-403A-AB63-7E02991FECDE}">
      <dgm:prSet/>
      <dgm:spPr/>
      <dgm:t>
        <a:bodyPr/>
        <a:lstStyle/>
        <a:p>
          <a:endParaRPr lang="pt-BR"/>
        </a:p>
      </dgm:t>
    </dgm:pt>
    <dgm:pt modelId="{E6651C3F-685A-4986-BEEC-1DD654CA5CC6}">
      <dgm:prSet phldrT="[Texto]"/>
      <dgm:spPr/>
      <dgm:t>
        <a:bodyPr/>
        <a:lstStyle/>
        <a:p>
          <a:r>
            <a:rPr lang="pt-BR" b="1" dirty="0" smtClean="0"/>
            <a:t>1/3 da remuneração</a:t>
          </a:r>
          <a:endParaRPr lang="pt-BR" b="1" dirty="0"/>
        </a:p>
      </dgm:t>
    </dgm:pt>
    <dgm:pt modelId="{40A2DAA3-495B-4683-A5A6-9989A7D424F0}" type="parTrans" cxnId="{A69249D6-F5C8-45F8-94F0-CD771CF79A7F}">
      <dgm:prSet/>
      <dgm:spPr/>
      <dgm:t>
        <a:bodyPr/>
        <a:lstStyle/>
        <a:p>
          <a:endParaRPr lang="pt-BR"/>
        </a:p>
      </dgm:t>
    </dgm:pt>
    <dgm:pt modelId="{AEAEB5DB-7384-44CC-9C2F-6A85B29F2CF4}" type="sibTrans" cxnId="{A69249D6-F5C8-45F8-94F0-CD771CF79A7F}">
      <dgm:prSet/>
      <dgm:spPr/>
      <dgm:t>
        <a:bodyPr/>
        <a:lstStyle/>
        <a:p>
          <a:endParaRPr lang="pt-BR"/>
        </a:p>
      </dgm:t>
    </dgm:pt>
    <dgm:pt modelId="{6ED61DE0-1E56-430F-88E0-91417CB0F8AC}">
      <dgm:prSet phldrT="[Texto]"/>
      <dgm:spPr/>
      <dgm:t>
        <a:bodyPr/>
        <a:lstStyle/>
        <a:p>
          <a:r>
            <a:rPr lang="pt-BR" b="1" dirty="0" smtClean="0"/>
            <a:t>Referente ao período</a:t>
          </a:r>
          <a:endParaRPr lang="pt-BR" b="1" dirty="0"/>
        </a:p>
      </dgm:t>
    </dgm:pt>
    <dgm:pt modelId="{391D4084-C923-4A75-9FBB-3D146A9D4DEB}" type="parTrans" cxnId="{FCA5A758-4AC8-4857-A9F7-2BD4322B9171}">
      <dgm:prSet/>
      <dgm:spPr/>
      <dgm:t>
        <a:bodyPr/>
        <a:lstStyle/>
        <a:p>
          <a:endParaRPr lang="pt-BR"/>
        </a:p>
      </dgm:t>
    </dgm:pt>
    <dgm:pt modelId="{94D8CDA8-9271-4007-BCFD-9BF596746BB4}" type="sibTrans" cxnId="{FCA5A758-4AC8-4857-A9F7-2BD4322B9171}">
      <dgm:prSet/>
      <dgm:spPr/>
      <dgm:t>
        <a:bodyPr/>
        <a:lstStyle/>
        <a:p>
          <a:endParaRPr lang="pt-BR"/>
        </a:p>
      </dgm:t>
    </dgm:pt>
    <dgm:pt modelId="{511AF457-B754-4F0B-A213-8F0C7DD3F066}">
      <dgm:prSet phldrT="[Texto]"/>
      <dgm:spPr/>
      <dgm:t>
        <a:bodyPr/>
        <a:lstStyle/>
        <a:p>
          <a:r>
            <a:rPr lang="pt-BR" dirty="0" smtClean="0">
              <a:solidFill>
                <a:srgbClr val="002060"/>
              </a:solidFill>
            </a:rPr>
            <a:t>PÓS 1º PERÍODO</a:t>
          </a:r>
          <a:endParaRPr lang="pt-BR" dirty="0">
            <a:solidFill>
              <a:srgbClr val="002060"/>
            </a:solidFill>
          </a:endParaRPr>
        </a:p>
      </dgm:t>
    </dgm:pt>
    <dgm:pt modelId="{FE75FC97-FB97-4381-AE77-9129D2EA9543}" type="parTrans" cxnId="{8A246B0E-7598-4874-9382-B96708D4607C}">
      <dgm:prSet/>
      <dgm:spPr/>
      <dgm:t>
        <a:bodyPr/>
        <a:lstStyle/>
        <a:p>
          <a:endParaRPr lang="pt-BR"/>
        </a:p>
      </dgm:t>
    </dgm:pt>
    <dgm:pt modelId="{2B4B88AF-0AC2-48EB-AA36-AE7AFE397FF8}" type="sibTrans" cxnId="{8A246B0E-7598-4874-9382-B96708D4607C}">
      <dgm:prSet/>
      <dgm:spPr/>
      <dgm:t>
        <a:bodyPr/>
        <a:lstStyle/>
        <a:p>
          <a:endParaRPr lang="pt-BR"/>
        </a:p>
      </dgm:t>
    </dgm:pt>
    <dgm:pt modelId="{33049FAF-CDE7-4C97-991E-1D39D79670C9}">
      <dgm:prSet phldrT="[Texto]"/>
      <dgm:spPr/>
      <dgm:t>
        <a:bodyPr/>
        <a:lstStyle/>
        <a:p>
          <a:r>
            <a:rPr lang="pt-BR" b="1" dirty="0" smtClean="0"/>
            <a:t>A qualquer época</a:t>
          </a:r>
          <a:endParaRPr lang="pt-BR" b="1" dirty="0"/>
        </a:p>
      </dgm:t>
    </dgm:pt>
    <dgm:pt modelId="{46A5C090-7AF9-4CE4-A428-BDABDC79E2D9}" type="parTrans" cxnId="{6E630BDD-9703-43F3-926E-B38C198AD4DF}">
      <dgm:prSet/>
      <dgm:spPr/>
      <dgm:t>
        <a:bodyPr/>
        <a:lstStyle/>
        <a:p>
          <a:endParaRPr lang="pt-BR"/>
        </a:p>
      </dgm:t>
    </dgm:pt>
    <dgm:pt modelId="{254F6DDB-8F41-4EF4-AEF8-1E2920A00E67}" type="sibTrans" cxnId="{6E630BDD-9703-43F3-926E-B38C198AD4DF}">
      <dgm:prSet/>
      <dgm:spPr/>
      <dgm:t>
        <a:bodyPr/>
        <a:lstStyle/>
        <a:p>
          <a:endParaRPr lang="pt-BR"/>
        </a:p>
      </dgm:t>
    </dgm:pt>
    <dgm:pt modelId="{8E29FC4E-3A2C-4C86-AB60-8B863D1AC86C}">
      <dgm:prSet phldrT="[Texto]"/>
      <dgm:spPr/>
      <dgm:t>
        <a:bodyPr/>
        <a:lstStyle/>
        <a:p>
          <a:r>
            <a:rPr lang="pt-BR" b="1" dirty="0" smtClean="0"/>
            <a:t>A partir de 1º de janeiro a 31 de dezembro</a:t>
          </a:r>
          <a:endParaRPr lang="pt-BR" b="1" dirty="0"/>
        </a:p>
      </dgm:t>
    </dgm:pt>
    <dgm:pt modelId="{9B893AA1-F808-4FF8-BBCC-CADFD842AD6B}" type="parTrans" cxnId="{1328B5E8-7DAA-438F-94B7-D5014931E596}">
      <dgm:prSet/>
      <dgm:spPr/>
      <dgm:t>
        <a:bodyPr/>
        <a:lstStyle/>
        <a:p>
          <a:endParaRPr lang="pt-BR"/>
        </a:p>
      </dgm:t>
    </dgm:pt>
    <dgm:pt modelId="{6F2F497F-BAED-49F6-86BA-9C9B0DAD068C}" type="sibTrans" cxnId="{1328B5E8-7DAA-438F-94B7-D5014931E596}">
      <dgm:prSet/>
      <dgm:spPr/>
      <dgm:t>
        <a:bodyPr/>
        <a:lstStyle/>
        <a:p>
          <a:endParaRPr lang="pt-BR"/>
        </a:p>
      </dgm:t>
    </dgm:pt>
    <dgm:pt modelId="{5C27A75B-0C0E-4BB6-B174-4A801442BD3B}">
      <dgm:prSet phldrT="[Texto]"/>
      <dgm:spPr/>
      <dgm:t>
        <a:bodyPr/>
        <a:lstStyle/>
        <a:p>
          <a:r>
            <a:rPr lang="pt-BR" b="1" dirty="0" smtClean="0"/>
            <a:t>Pode dividir em 2 períodos</a:t>
          </a:r>
        </a:p>
      </dgm:t>
    </dgm:pt>
    <dgm:pt modelId="{02B729AA-9A16-42C0-8E4D-6459AFC96102}" type="parTrans" cxnId="{E8727E51-260E-4B21-B7B0-3718E9021F0E}">
      <dgm:prSet/>
      <dgm:spPr/>
      <dgm:t>
        <a:bodyPr/>
        <a:lstStyle/>
        <a:p>
          <a:endParaRPr lang="pt-BR"/>
        </a:p>
      </dgm:t>
    </dgm:pt>
    <dgm:pt modelId="{86B2741E-B9EE-4040-AA94-873FFD221D46}" type="sibTrans" cxnId="{E8727E51-260E-4B21-B7B0-3718E9021F0E}">
      <dgm:prSet/>
      <dgm:spPr/>
      <dgm:t>
        <a:bodyPr/>
        <a:lstStyle/>
        <a:p>
          <a:endParaRPr lang="pt-BR"/>
        </a:p>
      </dgm:t>
    </dgm:pt>
    <dgm:pt modelId="{00E04899-EF48-47FB-BA8B-9CADF874681A}">
      <dgm:prSet phldrT="[Texto]"/>
      <dgm:spPr/>
      <dgm:t>
        <a:bodyPr/>
        <a:lstStyle/>
        <a:p>
          <a:r>
            <a:rPr lang="pt-BR" dirty="0" smtClean="0">
              <a:solidFill>
                <a:srgbClr val="002060"/>
              </a:solidFill>
            </a:rPr>
            <a:t>DEDUÇÃO POR FALTA</a:t>
          </a:r>
        </a:p>
      </dgm:t>
    </dgm:pt>
    <dgm:pt modelId="{AE9C79FD-1ACD-4674-8136-620A189105CD}" type="parTrans" cxnId="{06AD295C-92B9-4F01-AC26-4E75E59637F5}">
      <dgm:prSet/>
      <dgm:spPr/>
      <dgm:t>
        <a:bodyPr/>
        <a:lstStyle/>
        <a:p>
          <a:endParaRPr lang="pt-BR"/>
        </a:p>
      </dgm:t>
    </dgm:pt>
    <dgm:pt modelId="{E3C1B4AD-D11B-436D-95B6-65081DFA12EC}" type="sibTrans" cxnId="{06AD295C-92B9-4F01-AC26-4E75E59637F5}">
      <dgm:prSet/>
      <dgm:spPr/>
      <dgm:t>
        <a:bodyPr/>
        <a:lstStyle/>
        <a:p>
          <a:endParaRPr lang="pt-BR"/>
        </a:p>
      </dgm:t>
    </dgm:pt>
    <dgm:pt modelId="{8DCBC4F0-9AD6-416F-9631-4DE1FCEB439B}">
      <dgm:prSet phldrT="[Texto]"/>
      <dgm:spPr/>
      <dgm:t>
        <a:bodyPr/>
        <a:lstStyle/>
        <a:p>
          <a:r>
            <a:rPr lang="pt-BR" b="1" dirty="0" smtClean="0"/>
            <a:t>Acima de 10 afastamentos combinados</a:t>
          </a:r>
        </a:p>
      </dgm:t>
    </dgm:pt>
    <dgm:pt modelId="{A5816436-3137-4819-BBFE-9330D85E2E81}" type="parTrans" cxnId="{7B6030B8-912D-433E-BEE7-BB1C52E634B2}">
      <dgm:prSet/>
      <dgm:spPr/>
      <dgm:t>
        <a:bodyPr/>
        <a:lstStyle/>
        <a:p>
          <a:endParaRPr lang="pt-BR"/>
        </a:p>
      </dgm:t>
    </dgm:pt>
    <dgm:pt modelId="{5847827E-6BA1-4650-AEFF-CBAC1FC87250}" type="sibTrans" cxnId="{7B6030B8-912D-433E-BEE7-BB1C52E634B2}">
      <dgm:prSet/>
      <dgm:spPr/>
      <dgm:t>
        <a:bodyPr/>
        <a:lstStyle/>
        <a:p>
          <a:endParaRPr lang="pt-BR"/>
        </a:p>
      </dgm:t>
    </dgm:pt>
    <dgm:pt modelId="{98395D57-E093-4A37-B58C-15CE2BDF3D63}">
      <dgm:prSet phldrT="[Texto]" custT="1"/>
      <dgm:spPr/>
      <dgm:t>
        <a:bodyPr/>
        <a:lstStyle/>
        <a:p>
          <a:r>
            <a:rPr lang="pt-BR" sz="800" dirty="0" smtClean="0">
              <a:solidFill>
                <a:srgbClr val="002060"/>
              </a:solidFill>
            </a:rPr>
            <a:t>INTERRUPÇÃO DA FRUIÇÃO</a:t>
          </a:r>
        </a:p>
      </dgm:t>
    </dgm:pt>
    <dgm:pt modelId="{F1F483FF-1067-400B-8023-FD45B6569480}" type="parTrans" cxnId="{774E9EBD-FAA3-41E2-9DAB-BA48527142B3}">
      <dgm:prSet/>
      <dgm:spPr/>
      <dgm:t>
        <a:bodyPr/>
        <a:lstStyle/>
        <a:p>
          <a:endParaRPr lang="pt-BR"/>
        </a:p>
      </dgm:t>
    </dgm:pt>
    <dgm:pt modelId="{01C6ACA7-4269-41B9-8093-E809221DF43D}" type="sibTrans" cxnId="{774E9EBD-FAA3-41E2-9DAB-BA48527142B3}">
      <dgm:prSet/>
      <dgm:spPr/>
      <dgm:t>
        <a:bodyPr/>
        <a:lstStyle/>
        <a:p>
          <a:endParaRPr lang="pt-BR"/>
        </a:p>
      </dgm:t>
    </dgm:pt>
    <dgm:pt modelId="{50B19C11-20BC-40B3-9288-2914A07FB850}">
      <dgm:prSet phldrT="[Texto]"/>
      <dgm:spPr/>
      <dgm:t>
        <a:bodyPr/>
        <a:lstStyle/>
        <a:p>
          <a:r>
            <a:rPr lang="pt-BR" b="1" dirty="0" smtClean="0"/>
            <a:t>L. Gestante/L. Saúde/Acid. Trabalho</a:t>
          </a:r>
        </a:p>
      </dgm:t>
    </dgm:pt>
    <dgm:pt modelId="{8A963463-3C41-49CC-A0A5-6BD7392A74A7}" type="parTrans" cxnId="{6B1B72BE-8182-4E4F-A939-A38F806A6FA8}">
      <dgm:prSet/>
      <dgm:spPr/>
      <dgm:t>
        <a:bodyPr/>
        <a:lstStyle/>
        <a:p>
          <a:endParaRPr lang="pt-BR"/>
        </a:p>
      </dgm:t>
    </dgm:pt>
    <dgm:pt modelId="{8C38F0CF-4C6A-417D-A18A-2925CDB4116C}" type="sibTrans" cxnId="{6B1B72BE-8182-4E4F-A939-A38F806A6FA8}">
      <dgm:prSet/>
      <dgm:spPr/>
      <dgm:t>
        <a:bodyPr/>
        <a:lstStyle/>
        <a:p>
          <a:endParaRPr lang="pt-BR"/>
        </a:p>
      </dgm:t>
    </dgm:pt>
    <dgm:pt modelId="{C210871D-9AC4-4C14-BB58-363A6BA81389}">
      <dgm:prSet phldrT="[Texto]"/>
      <dgm:spPr/>
      <dgm:t>
        <a:bodyPr/>
        <a:lstStyle/>
        <a:p>
          <a:r>
            <a:rPr lang="pt-BR" b="1" dirty="0" smtClean="0"/>
            <a:t>20 dias de fruição</a:t>
          </a:r>
        </a:p>
      </dgm:t>
    </dgm:pt>
    <dgm:pt modelId="{A03E87A3-7B4F-409B-9790-089A0C73CAF1}" type="parTrans" cxnId="{6243A457-62FE-49CE-9A20-6D1A0BBCA6F1}">
      <dgm:prSet/>
      <dgm:spPr/>
      <dgm:t>
        <a:bodyPr/>
        <a:lstStyle/>
        <a:p>
          <a:endParaRPr lang="pt-BR"/>
        </a:p>
      </dgm:t>
    </dgm:pt>
    <dgm:pt modelId="{2DAC3C2C-9E90-4C41-8615-EB6AFA4F1A4A}" type="sibTrans" cxnId="{6243A457-62FE-49CE-9A20-6D1A0BBCA6F1}">
      <dgm:prSet/>
      <dgm:spPr/>
      <dgm:t>
        <a:bodyPr/>
        <a:lstStyle/>
        <a:p>
          <a:endParaRPr lang="pt-BR"/>
        </a:p>
      </dgm:t>
    </dgm:pt>
    <dgm:pt modelId="{D12A0B44-3292-4A0C-8095-7A6B39567043}">
      <dgm:prSet phldrT="[Texto]"/>
      <dgm:spPr/>
      <dgm:t>
        <a:bodyPr/>
        <a:lstStyle/>
        <a:p>
          <a:r>
            <a:rPr lang="pt-BR" b="1" dirty="0" smtClean="0"/>
            <a:t>FA/FJ/FI/ Licença de TP Família, etc.</a:t>
          </a:r>
        </a:p>
      </dgm:t>
    </dgm:pt>
    <dgm:pt modelId="{4D965493-3BD9-4747-A5D7-5F5240840EE7}" type="parTrans" cxnId="{F29F8257-099A-487B-A540-FDC271FDCA52}">
      <dgm:prSet/>
      <dgm:spPr/>
      <dgm:t>
        <a:bodyPr/>
        <a:lstStyle/>
        <a:p>
          <a:endParaRPr lang="pt-BR"/>
        </a:p>
      </dgm:t>
    </dgm:pt>
    <dgm:pt modelId="{4BB18102-C779-4116-822A-B80D38DD27D1}" type="sibTrans" cxnId="{F29F8257-099A-487B-A540-FDC271FDCA52}">
      <dgm:prSet/>
      <dgm:spPr/>
      <dgm:t>
        <a:bodyPr/>
        <a:lstStyle/>
        <a:p>
          <a:endParaRPr lang="pt-BR"/>
        </a:p>
      </dgm:t>
    </dgm:pt>
    <dgm:pt modelId="{13DADDD6-73C8-404F-974E-87B35329E290}">
      <dgm:prSet phldrT="[Texto]"/>
      <dgm:spPr/>
      <dgm:t>
        <a:bodyPr/>
        <a:lstStyle/>
        <a:p>
          <a:r>
            <a:rPr lang="pt-BR" b="1" dirty="0" smtClean="0"/>
            <a:t>Após término da licença</a:t>
          </a:r>
        </a:p>
      </dgm:t>
    </dgm:pt>
    <dgm:pt modelId="{45D01529-F6ED-4EE7-AD90-783E7D6850BD}" type="parTrans" cxnId="{DF6F082F-1136-450E-B60A-CD5A50FA75F1}">
      <dgm:prSet/>
      <dgm:spPr/>
      <dgm:t>
        <a:bodyPr/>
        <a:lstStyle/>
        <a:p>
          <a:endParaRPr lang="pt-BR"/>
        </a:p>
      </dgm:t>
    </dgm:pt>
    <dgm:pt modelId="{95391D7C-F7E4-415F-BBD7-845DAA8FA43A}" type="sibTrans" cxnId="{DF6F082F-1136-450E-B60A-CD5A50FA75F1}">
      <dgm:prSet/>
      <dgm:spPr/>
      <dgm:t>
        <a:bodyPr/>
        <a:lstStyle/>
        <a:p>
          <a:endParaRPr lang="pt-BR"/>
        </a:p>
      </dgm:t>
    </dgm:pt>
    <dgm:pt modelId="{686BE235-B146-4A52-ACC6-21419710184C}">
      <dgm:prSet phldrT="[Texto]"/>
      <dgm:spPr/>
      <dgm:t>
        <a:bodyPr/>
        <a:lstStyle/>
        <a:p>
          <a:r>
            <a:rPr lang="pt-BR" b="1" dirty="0" smtClean="0"/>
            <a:t>Fruição do período restante</a:t>
          </a:r>
        </a:p>
      </dgm:t>
    </dgm:pt>
    <dgm:pt modelId="{63232C86-B538-454F-B800-C24453C1CE22}" type="parTrans" cxnId="{802B422C-8F11-4AFF-BF6A-C8E38C4481E7}">
      <dgm:prSet/>
      <dgm:spPr/>
      <dgm:t>
        <a:bodyPr/>
        <a:lstStyle/>
        <a:p>
          <a:endParaRPr lang="pt-BR"/>
        </a:p>
      </dgm:t>
    </dgm:pt>
    <dgm:pt modelId="{B3EF0E2F-E4B7-4EF3-BAB4-ABD789BEEB8B}" type="sibTrans" cxnId="{802B422C-8F11-4AFF-BF6A-C8E38C4481E7}">
      <dgm:prSet/>
      <dgm:spPr/>
      <dgm:t>
        <a:bodyPr/>
        <a:lstStyle/>
        <a:p>
          <a:endParaRPr lang="pt-BR"/>
        </a:p>
      </dgm:t>
    </dgm:pt>
    <dgm:pt modelId="{CDBDAA2B-698F-4424-9D0B-174B0E11156F}" type="pres">
      <dgm:prSet presAssocID="{A3E35F4C-99C0-41E2-A2E9-E6E5C6030CC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CEBA69BE-6FED-4B10-9814-6AE0C68A7875}" type="pres">
      <dgm:prSet presAssocID="{7FEB05E2-7F5C-4FD8-82EF-62E1EC45E1A2}" presName="horFlow" presStyleCnt="0"/>
      <dgm:spPr/>
    </dgm:pt>
    <dgm:pt modelId="{8DEE44DB-7C2D-4AF5-9F84-7FAB4BC2ED98}" type="pres">
      <dgm:prSet presAssocID="{7FEB05E2-7F5C-4FD8-82EF-62E1EC45E1A2}" presName="bigChev" presStyleLbl="node1" presStyleIdx="0" presStyleCnt="5"/>
      <dgm:spPr/>
      <dgm:t>
        <a:bodyPr/>
        <a:lstStyle/>
        <a:p>
          <a:endParaRPr lang="pt-BR"/>
        </a:p>
      </dgm:t>
    </dgm:pt>
    <dgm:pt modelId="{985C44E4-9741-4A85-B3FF-E9D5312EA074}" type="pres">
      <dgm:prSet presAssocID="{B8C05BCD-06A7-4C4A-B175-B176D09C01A7}" presName="parTrans" presStyleCnt="0"/>
      <dgm:spPr/>
    </dgm:pt>
    <dgm:pt modelId="{A4E498CB-1DB8-4916-BE7C-C56855112F0A}" type="pres">
      <dgm:prSet presAssocID="{24815855-698E-4BB4-90F2-F1EB4498B1AE}" presName="node" presStyleLbl="alignAccFollowNode1" presStyleIdx="0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44DB62-20CD-40FB-B16B-4862F26BD02E}" type="pres">
      <dgm:prSet presAssocID="{7950EFD8-1FA7-4D31-A289-FD41C20B8138}" presName="sibTrans" presStyleCnt="0"/>
      <dgm:spPr/>
    </dgm:pt>
    <dgm:pt modelId="{55581E64-4FD5-45E4-92AD-778593E4E465}" type="pres">
      <dgm:prSet presAssocID="{7CF1844E-7C22-4992-96D2-FBA555021805}" presName="node" presStyleLbl="alignAccFollowNode1" presStyleIdx="1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174991-5A6E-4016-A173-FF1D5F7F1729}" type="pres">
      <dgm:prSet presAssocID="{0BEFAAA2-E197-44D9-A8EF-A5B08A37E025}" presName="sibTrans" presStyleCnt="0"/>
      <dgm:spPr/>
    </dgm:pt>
    <dgm:pt modelId="{0CC058F5-1283-4657-A576-FAA7DAFC104C}" type="pres">
      <dgm:prSet presAssocID="{5C27A75B-0C0E-4BB6-B174-4A801442BD3B}" presName="node" presStyleLbl="alignAccFollowNode1" presStyleIdx="2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E3F9A8-8890-43BD-A8D8-F1F43A3BBC3B}" type="pres">
      <dgm:prSet presAssocID="{7FEB05E2-7F5C-4FD8-82EF-62E1EC45E1A2}" presName="vSp" presStyleCnt="0"/>
      <dgm:spPr/>
    </dgm:pt>
    <dgm:pt modelId="{59D00770-9231-4B2D-819E-AA8730FD93ED}" type="pres">
      <dgm:prSet presAssocID="{64D8B781-E11C-4047-9195-78BFEC760333}" presName="horFlow" presStyleCnt="0"/>
      <dgm:spPr/>
    </dgm:pt>
    <dgm:pt modelId="{6115E5CE-DC2E-49CE-8544-4E43A5A4EDA4}" type="pres">
      <dgm:prSet presAssocID="{64D8B781-E11C-4047-9195-78BFEC760333}" presName="bigChev" presStyleLbl="node1" presStyleIdx="1" presStyleCnt="5"/>
      <dgm:spPr/>
      <dgm:t>
        <a:bodyPr/>
        <a:lstStyle/>
        <a:p>
          <a:endParaRPr lang="pt-BR"/>
        </a:p>
      </dgm:t>
    </dgm:pt>
    <dgm:pt modelId="{A589CEA1-3CD7-4359-A134-DED0A3F604C0}" type="pres">
      <dgm:prSet presAssocID="{40A2DAA3-495B-4683-A5A6-9989A7D424F0}" presName="parTrans" presStyleCnt="0"/>
      <dgm:spPr/>
    </dgm:pt>
    <dgm:pt modelId="{5336993D-8493-4AF3-81FC-2719C2FDA616}" type="pres">
      <dgm:prSet presAssocID="{E6651C3F-685A-4986-BEEC-1DD654CA5CC6}" presName="node" presStyleLbl="alignAccFollowNode1" presStyleIdx="3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5DBEA94-AD85-4A59-B04F-7558AC17CB0A}" type="pres">
      <dgm:prSet presAssocID="{AEAEB5DB-7384-44CC-9C2F-6A85B29F2CF4}" presName="sibTrans" presStyleCnt="0"/>
      <dgm:spPr/>
    </dgm:pt>
    <dgm:pt modelId="{9C6585EC-1E3C-4E7E-B14A-3D24FC236AD6}" type="pres">
      <dgm:prSet presAssocID="{6ED61DE0-1E56-430F-88E0-91417CB0F8AC}" presName="node" presStyleLbl="alignAccFollowNode1" presStyleIdx="4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CBE74E-A629-498B-86CE-7FD7D74AED09}" type="pres">
      <dgm:prSet presAssocID="{64D8B781-E11C-4047-9195-78BFEC760333}" presName="vSp" presStyleCnt="0"/>
      <dgm:spPr/>
    </dgm:pt>
    <dgm:pt modelId="{68174F69-D19B-495E-89BC-DE724179CE62}" type="pres">
      <dgm:prSet presAssocID="{511AF457-B754-4F0B-A213-8F0C7DD3F066}" presName="horFlow" presStyleCnt="0"/>
      <dgm:spPr/>
    </dgm:pt>
    <dgm:pt modelId="{D6B3FAE1-904F-4F4F-89B7-AE4CA685B0B4}" type="pres">
      <dgm:prSet presAssocID="{511AF457-B754-4F0B-A213-8F0C7DD3F066}" presName="bigChev" presStyleLbl="node1" presStyleIdx="2" presStyleCnt="5"/>
      <dgm:spPr/>
      <dgm:t>
        <a:bodyPr/>
        <a:lstStyle/>
        <a:p>
          <a:endParaRPr lang="pt-BR"/>
        </a:p>
      </dgm:t>
    </dgm:pt>
    <dgm:pt modelId="{6EF83576-2F34-4205-9871-B816E94BB8BE}" type="pres">
      <dgm:prSet presAssocID="{46A5C090-7AF9-4CE4-A428-BDABDC79E2D9}" presName="parTrans" presStyleCnt="0"/>
      <dgm:spPr/>
    </dgm:pt>
    <dgm:pt modelId="{17D5CBE9-E76B-4F13-8176-ED42179F1785}" type="pres">
      <dgm:prSet presAssocID="{33049FAF-CDE7-4C97-991E-1D39D79670C9}" presName="node" presStyleLbl="alignAccFollowNode1" presStyleIdx="5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422B51-4BF6-467D-9F71-602D3750687D}" type="pres">
      <dgm:prSet presAssocID="{254F6DDB-8F41-4EF4-AEF8-1E2920A00E67}" presName="sibTrans" presStyleCnt="0"/>
      <dgm:spPr/>
    </dgm:pt>
    <dgm:pt modelId="{D8E70807-AE09-41E6-8307-96B5C426206D}" type="pres">
      <dgm:prSet presAssocID="{8E29FC4E-3A2C-4C86-AB60-8B863D1AC86C}" presName="node" presStyleLbl="alignAccFollowNode1" presStyleIdx="6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5F41C4F-656A-47B1-B262-008CF571D3FB}" type="pres">
      <dgm:prSet presAssocID="{511AF457-B754-4F0B-A213-8F0C7DD3F066}" presName="vSp" presStyleCnt="0"/>
      <dgm:spPr/>
    </dgm:pt>
    <dgm:pt modelId="{15192D21-5255-4AC0-985E-A9A9AC220C62}" type="pres">
      <dgm:prSet presAssocID="{00E04899-EF48-47FB-BA8B-9CADF874681A}" presName="horFlow" presStyleCnt="0"/>
      <dgm:spPr/>
    </dgm:pt>
    <dgm:pt modelId="{C44CC5D8-8D39-4589-AFC5-15FAA44FE7B5}" type="pres">
      <dgm:prSet presAssocID="{00E04899-EF48-47FB-BA8B-9CADF874681A}" presName="bigChev" presStyleLbl="node1" presStyleIdx="3" presStyleCnt="5"/>
      <dgm:spPr/>
      <dgm:t>
        <a:bodyPr/>
        <a:lstStyle/>
        <a:p>
          <a:endParaRPr lang="pt-BR"/>
        </a:p>
      </dgm:t>
    </dgm:pt>
    <dgm:pt modelId="{26B962B7-69F4-421B-90C7-FAC4AC483A67}" type="pres">
      <dgm:prSet presAssocID="{A5816436-3137-4819-BBFE-9330D85E2E81}" presName="parTrans" presStyleCnt="0"/>
      <dgm:spPr/>
    </dgm:pt>
    <dgm:pt modelId="{D772753F-D64C-404B-8581-6266649B4EE0}" type="pres">
      <dgm:prSet presAssocID="{8DCBC4F0-9AD6-416F-9631-4DE1FCEB439B}" presName="node" presStyleLbl="alignAccFollowNode1" presStyleIdx="7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6F93132-2587-45EE-826F-098E182E1F78}" type="pres">
      <dgm:prSet presAssocID="{5847827E-6BA1-4650-AEFF-CBAC1FC87250}" presName="sibTrans" presStyleCnt="0"/>
      <dgm:spPr/>
    </dgm:pt>
    <dgm:pt modelId="{8151FD91-22B2-478A-9186-25533E6A7B6B}" type="pres">
      <dgm:prSet presAssocID="{D12A0B44-3292-4A0C-8095-7A6B39567043}" presName="node" presStyleLbl="alignAccFollowNode1" presStyleIdx="8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2905E0F-E2BA-4005-90D9-E00DAA130A77}" type="pres">
      <dgm:prSet presAssocID="{4BB18102-C779-4116-822A-B80D38DD27D1}" presName="sibTrans" presStyleCnt="0"/>
      <dgm:spPr/>
    </dgm:pt>
    <dgm:pt modelId="{0EB35D1F-8991-4604-98B2-03031B2D06A0}" type="pres">
      <dgm:prSet presAssocID="{C210871D-9AC4-4C14-BB58-363A6BA81389}" presName="node" presStyleLbl="alignAccFollowNode1" presStyleIdx="9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058F653-AF50-401E-933E-98BFF638774C}" type="pres">
      <dgm:prSet presAssocID="{00E04899-EF48-47FB-BA8B-9CADF874681A}" presName="vSp" presStyleCnt="0"/>
      <dgm:spPr/>
    </dgm:pt>
    <dgm:pt modelId="{1B59692C-A8A2-4FCA-ADB5-818DA8BAC26F}" type="pres">
      <dgm:prSet presAssocID="{98395D57-E093-4A37-B58C-15CE2BDF3D63}" presName="horFlow" presStyleCnt="0"/>
      <dgm:spPr/>
    </dgm:pt>
    <dgm:pt modelId="{1E3B16D0-CB4E-4AFC-93ED-7F41939D7B1F}" type="pres">
      <dgm:prSet presAssocID="{98395D57-E093-4A37-B58C-15CE2BDF3D63}" presName="bigChev" presStyleLbl="node1" presStyleIdx="4" presStyleCnt="5"/>
      <dgm:spPr/>
      <dgm:t>
        <a:bodyPr/>
        <a:lstStyle/>
        <a:p>
          <a:endParaRPr lang="pt-BR"/>
        </a:p>
      </dgm:t>
    </dgm:pt>
    <dgm:pt modelId="{4DCC9DF0-C2B1-49B8-8E7F-E46DDCDCDC48}" type="pres">
      <dgm:prSet presAssocID="{8A963463-3C41-49CC-A0A5-6BD7392A74A7}" presName="parTrans" presStyleCnt="0"/>
      <dgm:spPr/>
    </dgm:pt>
    <dgm:pt modelId="{98B5503F-47A0-485B-B86E-8BCB529A561A}" type="pres">
      <dgm:prSet presAssocID="{50B19C11-20BC-40B3-9288-2914A07FB850}" presName="node" presStyleLbl="alignAccFollowNode1" presStyleIdx="10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F1AE5C-07FF-48FA-B125-AAD61F173C8B}" type="pres">
      <dgm:prSet presAssocID="{8C38F0CF-4C6A-417D-A18A-2925CDB4116C}" presName="sibTrans" presStyleCnt="0"/>
      <dgm:spPr/>
    </dgm:pt>
    <dgm:pt modelId="{271C6D5E-A476-46F1-8F16-84C15B7610F8}" type="pres">
      <dgm:prSet presAssocID="{13DADDD6-73C8-404F-974E-87B35329E290}" presName="node" presStyleLbl="alignAccFollowNode1" presStyleIdx="11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2742776-8BBB-453A-BD83-469292EA7A37}" type="pres">
      <dgm:prSet presAssocID="{95391D7C-F7E4-415F-BBD7-845DAA8FA43A}" presName="sibTrans" presStyleCnt="0"/>
      <dgm:spPr/>
    </dgm:pt>
    <dgm:pt modelId="{F33A750B-FEBD-424C-950E-3E06956AAA75}" type="pres">
      <dgm:prSet presAssocID="{686BE235-B146-4A52-ACC6-21419710184C}" presName="node" presStyleLbl="alignAccFollowNode1" presStyleIdx="12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69249D6-F5C8-45F8-94F0-CD771CF79A7F}" srcId="{64D8B781-E11C-4047-9195-78BFEC760333}" destId="{E6651C3F-685A-4986-BEEC-1DD654CA5CC6}" srcOrd="0" destOrd="0" parTransId="{40A2DAA3-495B-4683-A5A6-9989A7D424F0}" sibTransId="{AEAEB5DB-7384-44CC-9C2F-6A85B29F2CF4}"/>
    <dgm:cxn modelId="{F29F8257-099A-487B-A540-FDC271FDCA52}" srcId="{00E04899-EF48-47FB-BA8B-9CADF874681A}" destId="{D12A0B44-3292-4A0C-8095-7A6B39567043}" srcOrd="1" destOrd="0" parTransId="{4D965493-3BD9-4747-A5D7-5F5240840EE7}" sibTransId="{4BB18102-C779-4116-822A-B80D38DD27D1}"/>
    <dgm:cxn modelId="{E33DAC0D-3D57-40A5-9428-E087D7B8C577}" type="presOf" srcId="{5C27A75B-0C0E-4BB6-B174-4A801442BD3B}" destId="{0CC058F5-1283-4657-A576-FAA7DAFC104C}" srcOrd="0" destOrd="0" presId="urn:microsoft.com/office/officeart/2005/8/layout/lProcess3"/>
    <dgm:cxn modelId="{A7036D88-ABE7-4B4F-AD0B-BEA76298C307}" type="presOf" srcId="{8E29FC4E-3A2C-4C86-AB60-8B863D1AC86C}" destId="{D8E70807-AE09-41E6-8307-96B5C426206D}" srcOrd="0" destOrd="0" presId="urn:microsoft.com/office/officeart/2005/8/layout/lProcess3"/>
    <dgm:cxn modelId="{91EF9CA7-3C0E-4B9D-A824-3604CAEC28A0}" type="presOf" srcId="{98395D57-E093-4A37-B58C-15CE2BDF3D63}" destId="{1E3B16D0-CB4E-4AFC-93ED-7F41939D7B1F}" srcOrd="0" destOrd="0" presId="urn:microsoft.com/office/officeart/2005/8/layout/lProcess3"/>
    <dgm:cxn modelId="{28CC39B8-8A57-48F6-AC38-AFDA8054C033}" type="presOf" srcId="{686BE235-B146-4A52-ACC6-21419710184C}" destId="{F33A750B-FEBD-424C-950E-3E06956AAA75}" srcOrd="0" destOrd="0" presId="urn:microsoft.com/office/officeart/2005/8/layout/lProcess3"/>
    <dgm:cxn modelId="{E8727E51-260E-4B21-B7B0-3718E9021F0E}" srcId="{7FEB05E2-7F5C-4FD8-82EF-62E1EC45E1A2}" destId="{5C27A75B-0C0E-4BB6-B174-4A801442BD3B}" srcOrd="2" destOrd="0" parTransId="{02B729AA-9A16-42C0-8E4D-6459AFC96102}" sibTransId="{86B2741E-B9EE-4040-AA94-873FFD221D46}"/>
    <dgm:cxn modelId="{0CB36908-FF30-4817-99C5-BE7FD9FEA2AD}" type="presOf" srcId="{7FEB05E2-7F5C-4FD8-82EF-62E1EC45E1A2}" destId="{8DEE44DB-7C2D-4AF5-9F84-7FAB4BC2ED98}" srcOrd="0" destOrd="0" presId="urn:microsoft.com/office/officeart/2005/8/layout/lProcess3"/>
    <dgm:cxn modelId="{DF6F082F-1136-450E-B60A-CD5A50FA75F1}" srcId="{98395D57-E093-4A37-B58C-15CE2BDF3D63}" destId="{13DADDD6-73C8-404F-974E-87B35329E290}" srcOrd="1" destOrd="0" parTransId="{45D01529-F6ED-4EE7-AD90-783E7D6850BD}" sibTransId="{95391D7C-F7E4-415F-BBD7-845DAA8FA43A}"/>
    <dgm:cxn modelId="{6B1B72BE-8182-4E4F-A939-A38F806A6FA8}" srcId="{98395D57-E093-4A37-B58C-15CE2BDF3D63}" destId="{50B19C11-20BC-40B3-9288-2914A07FB850}" srcOrd="0" destOrd="0" parTransId="{8A963463-3C41-49CC-A0A5-6BD7392A74A7}" sibTransId="{8C38F0CF-4C6A-417D-A18A-2925CDB4116C}"/>
    <dgm:cxn modelId="{802B422C-8F11-4AFF-BF6A-C8E38C4481E7}" srcId="{98395D57-E093-4A37-B58C-15CE2BDF3D63}" destId="{686BE235-B146-4A52-ACC6-21419710184C}" srcOrd="2" destOrd="0" parTransId="{63232C86-B538-454F-B800-C24453C1CE22}" sibTransId="{B3EF0E2F-E4B7-4EF3-BAB4-ABD789BEEB8B}"/>
    <dgm:cxn modelId="{8A10AD9E-E264-491C-9ACA-960AFDE54694}" type="presOf" srcId="{E6651C3F-685A-4986-BEEC-1DD654CA5CC6}" destId="{5336993D-8493-4AF3-81FC-2719C2FDA616}" srcOrd="0" destOrd="0" presId="urn:microsoft.com/office/officeart/2005/8/layout/lProcess3"/>
    <dgm:cxn modelId="{427427CC-45DB-403A-AB63-7E02991FECDE}" srcId="{A3E35F4C-99C0-41E2-A2E9-E6E5C6030CC8}" destId="{64D8B781-E11C-4047-9195-78BFEC760333}" srcOrd="1" destOrd="0" parTransId="{98CFC908-E16D-45A2-A0BD-4C29FC90A232}" sibTransId="{4196B847-4FBE-4428-8050-35A4C36CB1A0}"/>
    <dgm:cxn modelId="{6E630BDD-9703-43F3-926E-B38C198AD4DF}" srcId="{511AF457-B754-4F0B-A213-8F0C7DD3F066}" destId="{33049FAF-CDE7-4C97-991E-1D39D79670C9}" srcOrd="0" destOrd="0" parTransId="{46A5C090-7AF9-4CE4-A428-BDABDC79E2D9}" sibTransId="{254F6DDB-8F41-4EF4-AEF8-1E2920A00E67}"/>
    <dgm:cxn modelId="{6243A457-62FE-49CE-9A20-6D1A0BBCA6F1}" srcId="{00E04899-EF48-47FB-BA8B-9CADF874681A}" destId="{C210871D-9AC4-4C14-BB58-363A6BA81389}" srcOrd="2" destOrd="0" parTransId="{A03E87A3-7B4F-409B-9790-089A0C73CAF1}" sibTransId="{2DAC3C2C-9E90-4C41-8615-EB6AFA4F1A4A}"/>
    <dgm:cxn modelId="{16E1F697-41E2-4739-8F6A-C0E159B35271}" type="presOf" srcId="{24815855-698E-4BB4-90F2-F1EB4498B1AE}" destId="{A4E498CB-1DB8-4916-BE7C-C56855112F0A}" srcOrd="0" destOrd="0" presId="urn:microsoft.com/office/officeart/2005/8/layout/lProcess3"/>
    <dgm:cxn modelId="{EC5CA5A6-D8C9-4C7C-BC7C-CD4A9C0038B0}" srcId="{7FEB05E2-7F5C-4FD8-82EF-62E1EC45E1A2}" destId="{7CF1844E-7C22-4992-96D2-FBA555021805}" srcOrd="1" destOrd="0" parTransId="{42BCB947-609B-4244-9ACC-C749FB3B0E5B}" sibTransId="{0BEFAAA2-E197-44D9-A8EF-A5B08A37E025}"/>
    <dgm:cxn modelId="{6194EEF0-FA31-44E6-B1D9-CCA1245DC904}" type="presOf" srcId="{D12A0B44-3292-4A0C-8095-7A6B39567043}" destId="{8151FD91-22B2-478A-9186-25533E6A7B6B}" srcOrd="0" destOrd="0" presId="urn:microsoft.com/office/officeart/2005/8/layout/lProcess3"/>
    <dgm:cxn modelId="{68F14B7D-D933-4675-AF9F-01AC5CDC382F}" type="presOf" srcId="{A3E35F4C-99C0-41E2-A2E9-E6E5C6030CC8}" destId="{CDBDAA2B-698F-4424-9D0B-174B0E11156F}" srcOrd="0" destOrd="0" presId="urn:microsoft.com/office/officeart/2005/8/layout/lProcess3"/>
    <dgm:cxn modelId="{06AD295C-92B9-4F01-AC26-4E75E59637F5}" srcId="{A3E35F4C-99C0-41E2-A2E9-E6E5C6030CC8}" destId="{00E04899-EF48-47FB-BA8B-9CADF874681A}" srcOrd="3" destOrd="0" parTransId="{AE9C79FD-1ACD-4674-8136-620A189105CD}" sibTransId="{E3C1B4AD-D11B-436D-95B6-65081DFA12EC}"/>
    <dgm:cxn modelId="{9F2C3724-B80A-46AC-B61B-B214DE874BFD}" srcId="{7FEB05E2-7F5C-4FD8-82EF-62E1EC45E1A2}" destId="{24815855-698E-4BB4-90F2-F1EB4498B1AE}" srcOrd="0" destOrd="0" parTransId="{B8C05BCD-06A7-4C4A-B175-B176D09C01A7}" sibTransId="{7950EFD8-1FA7-4D31-A289-FD41C20B8138}"/>
    <dgm:cxn modelId="{BD6FBE5C-7A62-4F03-AE95-9B8E9605A22D}" type="presOf" srcId="{C210871D-9AC4-4C14-BB58-363A6BA81389}" destId="{0EB35D1F-8991-4604-98B2-03031B2D06A0}" srcOrd="0" destOrd="0" presId="urn:microsoft.com/office/officeart/2005/8/layout/lProcess3"/>
    <dgm:cxn modelId="{FCA5A758-4AC8-4857-A9F7-2BD4322B9171}" srcId="{64D8B781-E11C-4047-9195-78BFEC760333}" destId="{6ED61DE0-1E56-430F-88E0-91417CB0F8AC}" srcOrd="1" destOrd="0" parTransId="{391D4084-C923-4A75-9FBB-3D146A9D4DEB}" sibTransId="{94D8CDA8-9271-4007-BCFD-9BF596746BB4}"/>
    <dgm:cxn modelId="{CFCBF629-23C2-4DA4-B550-686C89755F2D}" type="presOf" srcId="{13DADDD6-73C8-404F-974E-87B35329E290}" destId="{271C6D5E-A476-46F1-8F16-84C15B7610F8}" srcOrd="0" destOrd="0" presId="urn:microsoft.com/office/officeart/2005/8/layout/lProcess3"/>
    <dgm:cxn modelId="{6EEF3EA7-14AC-48A5-B11E-BFD5FD6A8BB4}" type="presOf" srcId="{7CF1844E-7C22-4992-96D2-FBA555021805}" destId="{55581E64-4FD5-45E4-92AD-778593E4E465}" srcOrd="0" destOrd="0" presId="urn:microsoft.com/office/officeart/2005/8/layout/lProcess3"/>
    <dgm:cxn modelId="{774E9EBD-FAA3-41E2-9DAB-BA48527142B3}" srcId="{A3E35F4C-99C0-41E2-A2E9-E6E5C6030CC8}" destId="{98395D57-E093-4A37-B58C-15CE2BDF3D63}" srcOrd="4" destOrd="0" parTransId="{F1F483FF-1067-400B-8023-FD45B6569480}" sibTransId="{01C6ACA7-4269-41B9-8093-E809221DF43D}"/>
    <dgm:cxn modelId="{837234C7-9866-4D66-AC88-85B3EE85002E}" type="presOf" srcId="{50B19C11-20BC-40B3-9288-2914A07FB850}" destId="{98B5503F-47A0-485B-B86E-8BCB529A561A}" srcOrd="0" destOrd="0" presId="urn:microsoft.com/office/officeart/2005/8/layout/lProcess3"/>
    <dgm:cxn modelId="{7B6030B8-912D-433E-BEE7-BB1C52E634B2}" srcId="{00E04899-EF48-47FB-BA8B-9CADF874681A}" destId="{8DCBC4F0-9AD6-416F-9631-4DE1FCEB439B}" srcOrd="0" destOrd="0" parTransId="{A5816436-3137-4819-BBFE-9330D85E2E81}" sibTransId="{5847827E-6BA1-4650-AEFF-CBAC1FC87250}"/>
    <dgm:cxn modelId="{F0E36D90-334A-4735-987C-4118A6AC9E87}" type="presOf" srcId="{00E04899-EF48-47FB-BA8B-9CADF874681A}" destId="{C44CC5D8-8D39-4589-AFC5-15FAA44FE7B5}" srcOrd="0" destOrd="0" presId="urn:microsoft.com/office/officeart/2005/8/layout/lProcess3"/>
    <dgm:cxn modelId="{1328B5E8-7DAA-438F-94B7-D5014931E596}" srcId="{511AF457-B754-4F0B-A213-8F0C7DD3F066}" destId="{8E29FC4E-3A2C-4C86-AB60-8B863D1AC86C}" srcOrd="1" destOrd="0" parTransId="{9B893AA1-F808-4FF8-BBCC-CADFD842AD6B}" sibTransId="{6F2F497F-BAED-49F6-86BA-9C9B0DAD068C}"/>
    <dgm:cxn modelId="{64D9A6A6-3925-42BD-B668-008247E2CBD6}" type="presOf" srcId="{64D8B781-E11C-4047-9195-78BFEC760333}" destId="{6115E5CE-DC2E-49CE-8544-4E43A5A4EDA4}" srcOrd="0" destOrd="0" presId="urn:microsoft.com/office/officeart/2005/8/layout/lProcess3"/>
    <dgm:cxn modelId="{57238AAE-D7AF-499E-AE00-8BF21148412A}" type="presOf" srcId="{8DCBC4F0-9AD6-416F-9631-4DE1FCEB439B}" destId="{D772753F-D64C-404B-8581-6266649B4EE0}" srcOrd="0" destOrd="0" presId="urn:microsoft.com/office/officeart/2005/8/layout/lProcess3"/>
    <dgm:cxn modelId="{FF156631-1E7A-45FB-83D5-CF346AE2ED28}" srcId="{A3E35F4C-99C0-41E2-A2E9-E6E5C6030CC8}" destId="{7FEB05E2-7F5C-4FD8-82EF-62E1EC45E1A2}" srcOrd="0" destOrd="0" parTransId="{C869BEDE-DB8E-49DE-B3D4-96FBF2199387}" sibTransId="{268D86E2-69F1-4490-BDD7-C20133E8AE49}"/>
    <dgm:cxn modelId="{7FAC9BFB-C4E0-401A-99A5-29237E88627F}" type="presOf" srcId="{511AF457-B754-4F0B-A213-8F0C7DD3F066}" destId="{D6B3FAE1-904F-4F4F-89B7-AE4CA685B0B4}" srcOrd="0" destOrd="0" presId="urn:microsoft.com/office/officeart/2005/8/layout/lProcess3"/>
    <dgm:cxn modelId="{D0B3F282-D91D-493B-882B-39B69328CD20}" type="presOf" srcId="{33049FAF-CDE7-4C97-991E-1D39D79670C9}" destId="{17D5CBE9-E76B-4F13-8176-ED42179F1785}" srcOrd="0" destOrd="0" presId="urn:microsoft.com/office/officeart/2005/8/layout/lProcess3"/>
    <dgm:cxn modelId="{8A246B0E-7598-4874-9382-B96708D4607C}" srcId="{A3E35F4C-99C0-41E2-A2E9-E6E5C6030CC8}" destId="{511AF457-B754-4F0B-A213-8F0C7DD3F066}" srcOrd="2" destOrd="0" parTransId="{FE75FC97-FB97-4381-AE77-9129D2EA9543}" sibTransId="{2B4B88AF-0AC2-48EB-AA36-AE7AFE397FF8}"/>
    <dgm:cxn modelId="{0AF5B670-E6AC-4CC7-AB40-1ED1CFEC633F}" type="presOf" srcId="{6ED61DE0-1E56-430F-88E0-91417CB0F8AC}" destId="{9C6585EC-1E3C-4E7E-B14A-3D24FC236AD6}" srcOrd="0" destOrd="0" presId="urn:microsoft.com/office/officeart/2005/8/layout/lProcess3"/>
    <dgm:cxn modelId="{56C353FB-247F-440F-8BC1-C3FA2B36F0F9}" type="presParOf" srcId="{CDBDAA2B-698F-4424-9D0B-174B0E11156F}" destId="{CEBA69BE-6FED-4B10-9814-6AE0C68A7875}" srcOrd="0" destOrd="0" presId="urn:microsoft.com/office/officeart/2005/8/layout/lProcess3"/>
    <dgm:cxn modelId="{BB326FF5-042F-42D5-9B33-44F0ABEB5570}" type="presParOf" srcId="{CEBA69BE-6FED-4B10-9814-6AE0C68A7875}" destId="{8DEE44DB-7C2D-4AF5-9F84-7FAB4BC2ED98}" srcOrd="0" destOrd="0" presId="urn:microsoft.com/office/officeart/2005/8/layout/lProcess3"/>
    <dgm:cxn modelId="{3501AA51-978C-444F-80CC-65D789D8872E}" type="presParOf" srcId="{CEBA69BE-6FED-4B10-9814-6AE0C68A7875}" destId="{985C44E4-9741-4A85-B3FF-E9D5312EA074}" srcOrd="1" destOrd="0" presId="urn:microsoft.com/office/officeart/2005/8/layout/lProcess3"/>
    <dgm:cxn modelId="{89AA9A6A-5950-480F-A24C-7CDB859C2AAD}" type="presParOf" srcId="{CEBA69BE-6FED-4B10-9814-6AE0C68A7875}" destId="{A4E498CB-1DB8-4916-BE7C-C56855112F0A}" srcOrd="2" destOrd="0" presId="urn:microsoft.com/office/officeart/2005/8/layout/lProcess3"/>
    <dgm:cxn modelId="{DFD1EEFA-3E4A-4357-8217-5934088F1676}" type="presParOf" srcId="{CEBA69BE-6FED-4B10-9814-6AE0C68A7875}" destId="{8A44DB62-20CD-40FB-B16B-4862F26BD02E}" srcOrd="3" destOrd="0" presId="urn:microsoft.com/office/officeart/2005/8/layout/lProcess3"/>
    <dgm:cxn modelId="{BB5AFCF0-711A-4B6C-A443-428B05B22FA3}" type="presParOf" srcId="{CEBA69BE-6FED-4B10-9814-6AE0C68A7875}" destId="{55581E64-4FD5-45E4-92AD-778593E4E465}" srcOrd="4" destOrd="0" presId="urn:microsoft.com/office/officeart/2005/8/layout/lProcess3"/>
    <dgm:cxn modelId="{304F765C-5E75-4AC1-A9D1-2DD3BC450A1C}" type="presParOf" srcId="{CEBA69BE-6FED-4B10-9814-6AE0C68A7875}" destId="{26174991-5A6E-4016-A173-FF1D5F7F1729}" srcOrd="5" destOrd="0" presId="urn:microsoft.com/office/officeart/2005/8/layout/lProcess3"/>
    <dgm:cxn modelId="{58301110-4B69-4BB1-997C-143567F10963}" type="presParOf" srcId="{CEBA69BE-6FED-4B10-9814-6AE0C68A7875}" destId="{0CC058F5-1283-4657-A576-FAA7DAFC104C}" srcOrd="6" destOrd="0" presId="urn:microsoft.com/office/officeart/2005/8/layout/lProcess3"/>
    <dgm:cxn modelId="{AD9F24B0-9BCA-4E88-AEF2-0504CF1B8912}" type="presParOf" srcId="{CDBDAA2B-698F-4424-9D0B-174B0E11156F}" destId="{8AE3F9A8-8890-43BD-A8D8-F1F43A3BBC3B}" srcOrd="1" destOrd="0" presId="urn:microsoft.com/office/officeart/2005/8/layout/lProcess3"/>
    <dgm:cxn modelId="{94BACB89-C8DD-4461-BC81-C24BB722CCBE}" type="presParOf" srcId="{CDBDAA2B-698F-4424-9D0B-174B0E11156F}" destId="{59D00770-9231-4B2D-819E-AA8730FD93ED}" srcOrd="2" destOrd="0" presId="urn:microsoft.com/office/officeart/2005/8/layout/lProcess3"/>
    <dgm:cxn modelId="{83DD13C9-878B-4F8C-8998-9919B990EEA6}" type="presParOf" srcId="{59D00770-9231-4B2D-819E-AA8730FD93ED}" destId="{6115E5CE-DC2E-49CE-8544-4E43A5A4EDA4}" srcOrd="0" destOrd="0" presId="urn:microsoft.com/office/officeart/2005/8/layout/lProcess3"/>
    <dgm:cxn modelId="{8752A38A-B901-4BCA-950F-8A6699654BA9}" type="presParOf" srcId="{59D00770-9231-4B2D-819E-AA8730FD93ED}" destId="{A589CEA1-3CD7-4359-A134-DED0A3F604C0}" srcOrd="1" destOrd="0" presId="urn:microsoft.com/office/officeart/2005/8/layout/lProcess3"/>
    <dgm:cxn modelId="{8AFFDFCC-37EE-4EDD-8869-64DF9C5C2AB4}" type="presParOf" srcId="{59D00770-9231-4B2D-819E-AA8730FD93ED}" destId="{5336993D-8493-4AF3-81FC-2719C2FDA616}" srcOrd="2" destOrd="0" presId="urn:microsoft.com/office/officeart/2005/8/layout/lProcess3"/>
    <dgm:cxn modelId="{7955BD23-099C-46A2-9028-7BC1DA446CBE}" type="presParOf" srcId="{59D00770-9231-4B2D-819E-AA8730FD93ED}" destId="{35DBEA94-AD85-4A59-B04F-7558AC17CB0A}" srcOrd="3" destOrd="0" presId="urn:microsoft.com/office/officeart/2005/8/layout/lProcess3"/>
    <dgm:cxn modelId="{DDB9752B-1CF9-43BB-82D1-682C9EA4E6D1}" type="presParOf" srcId="{59D00770-9231-4B2D-819E-AA8730FD93ED}" destId="{9C6585EC-1E3C-4E7E-B14A-3D24FC236AD6}" srcOrd="4" destOrd="0" presId="urn:microsoft.com/office/officeart/2005/8/layout/lProcess3"/>
    <dgm:cxn modelId="{738A641C-D4B4-4229-90C0-0715084FB908}" type="presParOf" srcId="{CDBDAA2B-698F-4424-9D0B-174B0E11156F}" destId="{87CBE74E-A629-498B-86CE-7FD7D74AED09}" srcOrd="3" destOrd="0" presId="urn:microsoft.com/office/officeart/2005/8/layout/lProcess3"/>
    <dgm:cxn modelId="{C3C4315B-BDDF-4859-B5C4-97960889C422}" type="presParOf" srcId="{CDBDAA2B-698F-4424-9D0B-174B0E11156F}" destId="{68174F69-D19B-495E-89BC-DE724179CE62}" srcOrd="4" destOrd="0" presId="urn:microsoft.com/office/officeart/2005/8/layout/lProcess3"/>
    <dgm:cxn modelId="{993F3468-2D15-4401-A5CE-4A52D9AA4DBB}" type="presParOf" srcId="{68174F69-D19B-495E-89BC-DE724179CE62}" destId="{D6B3FAE1-904F-4F4F-89B7-AE4CA685B0B4}" srcOrd="0" destOrd="0" presId="urn:microsoft.com/office/officeart/2005/8/layout/lProcess3"/>
    <dgm:cxn modelId="{4310CF70-157F-4D0C-9FDF-6ED02877679F}" type="presParOf" srcId="{68174F69-D19B-495E-89BC-DE724179CE62}" destId="{6EF83576-2F34-4205-9871-B816E94BB8BE}" srcOrd="1" destOrd="0" presId="urn:microsoft.com/office/officeart/2005/8/layout/lProcess3"/>
    <dgm:cxn modelId="{9134DF1A-E632-47DE-8428-E5A14A0CEE17}" type="presParOf" srcId="{68174F69-D19B-495E-89BC-DE724179CE62}" destId="{17D5CBE9-E76B-4F13-8176-ED42179F1785}" srcOrd="2" destOrd="0" presId="urn:microsoft.com/office/officeart/2005/8/layout/lProcess3"/>
    <dgm:cxn modelId="{F4B10372-47C8-45DE-B5AD-535B190F36B4}" type="presParOf" srcId="{68174F69-D19B-495E-89BC-DE724179CE62}" destId="{BA422B51-4BF6-467D-9F71-602D3750687D}" srcOrd="3" destOrd="0" presId="urn:microsoft.com/office/officeart/2005/8/layout/lProcess3"/>
    <dgm:cxn modelId="{C40BA6D5-9EAB-4BD7-BA84-8773532E6248}" type="presParOf" srcId="{68174F69-D19B-495E-89BC-DE724179CE62}" destId="{D8E70807-AE09-41E6-8307-96B5C426206D}" srcOrd="4" destOrd="0" presId="urn:microsoft.com/office/officeart/2005/8/layout/lProcess3"/>
    <dgm:cxn modelId="{8C07EDB0-768F-4A13-8E45-66329047D5FF}" type="presParOf" srcId="{CDBDAA2B-698F-4424-9D0B-174B0E11156F}" destId="{45F41C4F-656A-47B1-B262-008CF571D3FB}" srcOrd="5" destOrd="0" presId="urn:microsoft.com/office/officeart/2005/8/layout/lProcess3"/>
    <dgm:cxn modelId="{3F46E0CA-708E-4FC0-A473-67A8F30F9BD0}" type="presParOf" srcId="{CDBDAA2B-698F-4424-9D0B-174B0E11156F}" destId="{15192D21-5255-4AC0-985E-A9A9AC220C62}" srcOrd="6" destOrd="0" presId="urn:microsoft.com/office/officeart/2005/8/layout/lProcess3"/>
    <dgm:cxn modelId="{8DBD2DF0-EF81-410A-A73A-12B76515BBFF}" type="presParOf" srcId="{15192D21-5255-4AC0-985E-A9A9AC220C62}" destId="{C44CC5D8-8D39-4589-AFC5-15FAA44FE7B5}" srcOrd="0" destOrd="0" presId="urn:microsoft.com/office/officeart/2005/8/layout/lProcess3"/>
    <dgm:cxn modelId="{CFA8AD2B-6B97-4FD5-A51D-A24238409F84}" type="presParOf" srcId="{15192D21-5255-4AC0-985E-A9A9AC220C62}" destId="{26B962B7-69F4-421B-90C7-FAC4AC483A67}" srcOrd="1" destOrd="0" presId="urn:microsoft.com/office/officeart/2005/8/layout/lProcess3"/>
    <dgm:cxn modelId="{F6A635CF-EED8-4FAF-A2E1-4465F8616107}" type="presParOf" srcId="{15192D21-5255-4AC0-985E-A9A9AC220C62}" destId="{D772753F-D64C-404B-8581-6266649B4EE0}" srcOrd="2" destOrd="0" presId="urn:microsoft.com/office/officeart/2005/8/layout/lProcess3"/>
    <dgm:cxn modelId="{1F91A705-CD50-4AE8-BCA5-9EA3E5C3B13A}" type="presParOf" srcId="{15192D21-5255-4AC0-985E-A9A9AC220C62}" destId="{46F93132-2587-45EE-826F-098E182E1F78}" srcOrd="3" destOrd="0" presId="urn:microsoft.com/office/officeart/2005/8/layout/lProcess3"/>
    <dgm:cxn modelId="{A913BB36-67A0-44EB-A048-11A030422F6C}" type="presParOf" srcId="{15192D21-5255-4AC0-985E-A9A9AC220C62}" destId="{8151FD91-22B2-478A-9186-25533E6A7B6B}" srcOrd="4" destOrd="0" presId="urn:microsoft.com/office/officeart/2005/8/layout/lProcess3"/>
    <dgm:cxn modelId="{86BA962C-D072-4DE0-95CC-4A16A699E5C0}" type="presParOf" srcId="{15192D21-5255-4AC0-985E-A9A9AC220C62}" destId="{22905E0F-E2BA-4005-90D9-E00DAA130A77}" srcOrd="5" destOrd="0" presId="urn:microsoft.com/office/officeart/2005/8/layout/lProcess3"/>
    <dgm:cxn modelId="{31D8F6A1-5AE5-4FA1-9EE4-13939D575C5B}" type="presParOf" srcId="{15192D21-5255-4AC0-985E-A9A9AC220C62}" destId="{0EB35D1F-8991-4604-98B2-03031B2D06A0}" srcOrd="6" destOrd="0" presId="urn:microsoft.com/office/officeart/2005/8/layout/lProcess3"/>
    <dgm:cxn modelId="{4267B419-08F6-487F-8CC0-5D060530116E}" type="presParOf" srcId="{CDBDAA2B-698F-4424-9D0B-174B0E11156F}" destId="{C058F653-AF50-401E-933E-98BFF638774C}" srcOrd="7" destOrd="0" presId="urn:microsoft.com/office/officeart/2005/8/layout/lProcess3"/>
    <dgm:cxn modelId="{FB4C11B0-0B23-420B-B9A1-27D76896BED5}" type="presParOf" srcId="{CDBDAA2B-698F-4424-9D0B-174B0E11156F}" destId="{1B59692C-A8A2-4FCA-ADB5-818DA8BAC26F}" srcOrd="8" destOrd="0" presId="urn:microsoft.com/office/officeart/2005/8/layout/lProcess3"/>
    <dgm:cxn modelId="{ADF643D3-CCD2-49FB-9F50-97998731862C}" type="presParOf" srcId="{1B59692C-A8A2-4FCA-ADB5-818DA8BAC26F}" destId="{1E3B16D0-CB4E-4AFC-93ED-7F41939D7B1F}" srcOrd="0" destOrd="0" presId="urn:microsoft.com/office/officeart/2005/8/layout/lProcess3"/>
    <dgm:cxn modelId="{D896E4D6-CADA-4A3F-BE40-CAC44909AE9F}" type="presParOf" srcId="{1B59692C-A8A2-4FCA-ADB5-818DA8BAC26F}" destId="{4DCC9DF0-C2B1-49B8-8E7F-E46DDCDCDC48}" srcOrd="1" destOrd="0" presId="urn:microsoft.com/office/officeart/2005/8/layout/lProcess3"/>
    <dgm:cxn modelId="{74AECCC0-34B0-4B81-97B3-D27D0CE07D3F}" type="presParOf" srcId="{1B59692C-A8A2-4FCA-ADB5-818DA8BAC26F}" destId="{98B5503F-47A0-485B-B86E-8BCB529A561A}" srcOrd="2" destOrd="0" presId="urn:microsoft.com/office/officeart/2005/8/layout/lProcess3"/>
    <dgm:cxn modelId="{3445BAE6-AE45-409C-B69A-315CE15F3E4F}" type="presParOf" srcId="{1B59692C-A8A2-4FCA-ADB5-818DA8BAC26F}" destId="{F7F1AE5C-07FF-48FA-B125-AAD61F173C8B}" srcOrd="3" destOrd="0" presId="urn:microsoft.com/office/officeart/2005/8/layout/lProcess3"/>
    <dgm:cxn modelId="{B76D0B4E-692F-40A3-BE54-4663E4415976}" type="presParOf" srcId="{1B59692C-A8A2-4FCA-ADB5-818DA8BAC26F}" destId="{271C6D5E-A476-46F1-8F16-84C15B7610F8}" srcOrd="4" destOrd="0" presId="urn:microsoft.com/office/officeart/2005/8/layout/lProcess3"/>
    <dgm:cxn modelId="{4549EFD6-821A-4BA6-83AB-D071CB013EF7}" type="presParOf" srcId="{1B59692C-A8A2-4FCA-ADB5-818DA8BAC26F}" destId="{12742776-8BBB-453A-BD83-469292EA7A37}" srcOrd="5" destOrd="0" presId="urn:microsoft.com/office/officeart/2005/8/layout/lProcess3"/>
    <dgm:cxn modelId="{366D2784-C5A6-41E2-9E3F-6A199113A7BC}" type="presParOf" srcId="{1B59692C-A8A2-4FCA-ADB5-818DA8BAC26F}" destId="{F33A750B-FEBD-424C-950E-3E06956AAA75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3E35F4C-99C0-41E2-A2E9-E6E5C6030CC8}" type="doc">
      <dgm:prSet loTypeId="urn:microsoft.com/office/officeart/2005/8/layout/lProcess3" loCatId="process" qsTypeId="urn:microsoft.com/office/officeart/2005/8/quickstyle/simple5" qsCatId="simple" csTypeId="urn:microsoft.com/office/officeart/2005/8/colors/colorful1#4" csCatId="colorful" phldr="1"/>
      <dgm:spPr/>
      <dgm:t>
        <a:bodyPr/>
        <a:lstStyle/>
        <a:p>
          <a:endParaRPr lang="pt-BR"/>
        </a:p>
      </dgm:t>
    </dgm:pt>
    <dgm:pt modelId="{7FEB05E2-7F5C-4FD8-82EF-62E1EC45E1A2}">
      <dgm:prSet phldrT="[Texto]"/>
      <dgm:spPr/>
      <dgm:t>
        <a:bodyPr/>
        <a:lstStyle/>
        <a:p>
          <a:r>
            <a:rPr lang="pt-BR" dirty="0" smtClean="0">
              <a:solidFill>
                <a:srgbClr val="002060"/>
              </a:solidFill>
            </a:rPr>
            <a:t>1º PERÍODO</a:t>
          </a:r>
          <a:endParaRPr lang="pt-BR" dirty="0">
            <a:solidFill>
              <a:srgbClr val="002060"/>
            </a:solidFill>
          </a:endParaRPr>
        </a:p>
      </dgm:t>
    </dgm:pt>
    <dgm:pt modelId="{C869BEDE-DB8E-49DE-B3D4-96FBF2199387}" type="parTrans" cxnId="{FF156631-1E7A-45FB-83D5-CF346AE2ED28}">
      <dgm:prSet/>
      <dgm:spPr/>
      <dgm:t>
        <a:bodyPr/>
        <a:lstStyle/>
        <a:p>
          <a:endParaRPr lang="pt-BR"/>
        </a:p>
      </dgm:t>
    </dgm:pt>
    <dgm:pt modelId="{268D86E2-69F1-4490-BDD7-C20133E8AE49}" type="sibTrans" cxnId="{FF156631-1E7A-45FB-83D5-CF346AE2ED28}">
      <dgm:prSet/>
      <dgm:spPr/>
      <dgm:t>
        <a:bodyPr/>
        <a:lstStyle/>
        <a:p>
          <a:endParaRPr lang="pt-BR"/>
        </a:p>
      </dgm:t>
    </dgm:pt>
    <dgm:pt modelId="{24815855-698E-4BB4-90F2-F1EB4498B1AE}">
      <dgm:prSet phldrT="[Texto]" custT="1"/>
      <dgm:spPr/>
      <dgm:t>
        <a:bodyPr/>
        <a:lstStyle/>
        <a:p>
          <a:r>
            <a:rPr lang="pt-BR" sz="800" b="1" dirty="0" smtClean="0"/>
            <a:t>Após 12 meses de contrato</a:t>
          </a:r>
          <a:endParaRPr lang="pt-BR" sz="800" b="1" dirty="0"/>
        </a:p>
      </dgm:t>
    </dgm:pt>
    <dgm:pt modelId="{B8C05BCD-06A7-4C4A-B175-B176D09C01A7}" type="parTrans" cxnId="{9F2C3724-B80A-46AC-B61B-B214DE874BFD}">
      <dgm:prSet/>
      <dgm:spPr/>
      <dgm:t>
        <a:bodyPr/>
        <a:lstStyle/>
        <a:p>
          <a:endParaRPr lang="pt-BR"/>
        </a:p>
      </dgm:t>
    </dgm:pt>
    <dgm:pt modelId="{7950EFD8-1FA7-4D31-A289-FD41C20B8138}" type="sibTrans" cxnId="{9F2C3724-B80A-46AC-B61B-B214DE874BFD}">
      <dgm:prSet/>
      <dgm:spPr/>
      <dgm:t>
        <a:bodyPr/>
        <a:lstStyle/>
        <a:p>
          <a:endParaRPr lang="pt-BR"/>
        </a:p>
      </dgm:t>
    </dgm:pt>
    <dgm:pt modelId="{7CF1844E-7C22-4992-96D2-FBA555021805}">
      <dgm:prSet phldrT="[Texto]" custT="1"/>
      <dgm:spPr/>
      <dgm:t>
        <a:bodyPr/>
        <a:lstStyle/>
        <a:p>
          <a:r>
            <a:rPr lang="pt-BR" sz="800" b="1" dirty="0" smtClean="0"/>
            <a:t>30 dias</a:t>
          </a:r>
        </a:p>
      </dgm:t>
    </dgm:pt>
    <dgm:pt modelId="{42BCB947-609B-4244-9ACC-C749FB3B0E5B}" type="parTrans" cxnId="{EC5CA5A6-D8C9-4C7C-BC7C-CD4A9C0038B0}">
      <dgm:prSet/>
      <dgm:spPr/>
      <dgm:t>
        <a:bodyPr/>
        <a:lstStyle/>
        <a:p>
          <a:endParaRPr lang="pt-BR"/>
        </a:p>
      </dgm:t>
    </dgm:pt>
    <dgm:pt modelId="{0BEFAAA2-E197-44D9-A8EF-A5B08A37E025}" type="sibTrans" cxnId="{EC5CA5A6-D8C9-4C7C-BC7C-CD4A9C0038B0}">
      <dgm:prSet/>
      <dgm:spPr/>
      <dgm:t>
        <a:bodyPr/>
        <a:lstStyle/>
        <a:p>
          <a:endParaRPr lang="pt-BR"/>
        </a:p>
      </dgm:t>
    </dgm:pt>
    <dgm:pt modelId="{64D8B781-E11C-4047-9195-78BFEC760333}">
      <dgm:prSet phldrT="[Texto]"/>
      <dgm:spPr/>
      <dgm:t>
        <a:bodyPr/>
        <a:lstStyle/>
        <a:p>
          <a:r>
            <a:rPr lang="pt-BR" dirty="0" smtClean="0">
              <a:solidFill>
                <a:srgbClr val="002060"/>
              </a:solidFill>
            </a:rPr>
            <a:t>PECÚNIA</a:t>
          </a:r>
          <a:endParaRPr lang="pt-BR" dirty="0">
            <a:solidFill>
              <a:srgbClr val="002060"/>
            </a:solidFill>
          </a:endParaRPr>
        </a:p>
      </dgm:t>
    </dgm:pt>
    <dgm:pt modelId="{98CFC908-E16D-45A2-A0BD-4C29FC90A232}" type="parTrans" cxnId="{427427CC-45DB-403A-AB63-7E02991FECDE}">
      <dgm:prSet/>
      <dgm:spPr/>
      <dgm:t>
        <a:bodyPr/>
        <a:lstStyle/>
        <a:p>
          <a:endParaRPr lang="pt-BR"/>
        </a:p>
      </dgm:t>
    </dgm:pt>
    <dgm:pt modelId="{4196B847-4FBE-4428-8050-35A4C36CB1A0}" type="sibTrans" cxnId="{427427CC-45DB-403A-AB63-7E02991FECDE}">
      <dgm:prSet/>
      <dgm:spPr/>
      <dgm:t>
        <a:bodyPr/>
        <a:lstStyle/>
        <a:p>
          <a:endParaRPr lang="pt-BR"/>
        </a:p>
      </dgm:t>
    </dgm:pt>
    <dgm:pt modelId="{E6651C3F-685A-4986-BEEC-1DD654CA5CC6}">
      <dgm:prSet phldrT="[Texto]" custT="1"/>
      <dgm:spPr/>
      <dgm:t>
        <a:bodyPr/>
        <a:lstStyle/>
        <a:p>
          <a:r>
            <a:rPr lang="pt-BR" sz="800" b="1" dirty="0" smtClean="0"/>
            <a:t>1/3 da remuneração</a:t>
          </a:r>
          <a:endParaRPr lang="pt-BR" sz="800" b="1" dirty="0"/>
        </a:p>
      </dgm:t>
    </dgm:pt>
    <dgm:pt modelId="{40A2DAA3-495B-4683-A5A6-9989A7D424F0}" type="parTrans" cxnId="{A69249D6-F5C8-45F8-94F0-CD771CF79A7F}">
      <dgm:prSet/>
      <dgm:spPr/>
      <dgm:t>
        <a:bodyPr/>
        <a:lstStyle/>
        <a:p>
          <a:endParaRPr lang="pt-BR"/>
        </a:p>
      </dgm:t>
    </dgm:pt>
    <dgm:pt modelId="{AEAEB5DB-7384-44CC-9C2F-6A85B29F2CF4}" type="sibTrans" cxnId="{A69249D6-F5C8-45F8-94F0-CD771CF79A7F}">
      <dgm:prSet/>
      <dgm:spPr/>
      <dgm:t>
        <a:bodyPr/>
        <a:lstStyle/>
        <a:p>
          <a:endParaRPr lang="pt-BR"/>
        </a:p>
      </dgm:t>
    </dgm:pt>
    <dgm:pt modelId="{6ED61DE0-1E56-430F-88E0-91417CB0F8AC}">
      <dgm:prSet phldrT="[Texto]" custT="1"/>
      <dgm:spPr/>
      <dgm:t>
        <a:bodyPr/>
        <a:lstStyle/>
        <a:p>
          <a:r>
            <a:rPr lang="pt-BR" sz="800" b="1" dirty="0" smtClean="0"/>
            <a:t>Corresponde também ao período de fruição</a:t>
          </a:r>
          <a:endParaRPr lang="pt-BR" sz="800" b="1" dirty="0"/>
        </a:p>
      </dgm:t>
    </dgm:pt>
    <dgm:pt modelId="{391D4084-C923-4A75-9FBB-3D146A9D4DEB}" type="parTrans" cxnId="{FCA5A758-4AC8-4857-A9F7-2BD4322B9171}">
      <dgm:prSet/>
      <dgm:spPr/>
      <dgm:t>
        <a:bodyPr/>
        <a:lstStyle/>
        <a:p>
          <a:endParaRPr lang="pt-BR"/>
        </a:p>
      </dgm:t>
    </dgm:pt>
    <dgm:pt modelId="{94D8CDA8-9271-4007-BCFD-9BF596746BB4}" type="sibTrans" cxnId="{FCA5A758-4AC8-4857-A9F7-2BD4322B9171}">
      <dgm:prSet/>
      <dgm:spPr/>
      <dgm:t>
        <a:bodyPr/>
        <a:lstStyle/>
        <a:p>
          <a:endParaRPr lang="pt-BR"/>
        </a:p>
      </dgm:t>
    </dgm:pt>
    <dgm:pt modelId="{511AF457-B754-4F0B-A213-8F0C7DD3F066}">
      <dgm:prSet phldrT="[Texto]"/>
      <dgm:spPr/>
      <dgm:t>
        <a:bodyPr/>
        <a:lstStyle/>
        <a:p>
          <a:r>
            <a:rPr lang="pt-BR" dirty="0" smtClean="0">
              <a:solidFill>
                <a:srgbClr val="002060"/>
              </a:solidFill>
            </a:rPr>
            <a:t>PÓS 1º PERÍODO</a:t>
          </a:r>
          <a:endParaRPr lang="pt-BR" dirty="0">
            <a:solidFill>
              <a:srgbClr val="002060"/>
            </a:solidFill>
          </a:endParaRPr>
        </a:p>
      </dgm:t>
    </dgm:pt>
    <dgm:pt modelId="{FE75FC97-FB97-4381-AE77-9129D2EA9543}" type="parTrans" cxnId="{8A246B0E-7598-4874-9382-B96708D4607C}">
      <dgm:prSet/>
      <dgm:spPr/>
      <dgm:t>
        <a:bodyPr/>
        <a:lstStyle/>
        <a:p>
          <a:endParaRPr lang="pt-BR"/>
        </a:p>
      </dgm:t>
    </dgm:pt>
    <dgm:pt modelId="{2B4B88AF-0AC2-48EB-AA36-AE7AFE397FF8}" type="sibTrans" cxnId="{8A246B0E-7598-4874-9382-B96708D4607C}">
      <dgm:prSet/>
      <dgm:spPr/>
      <dgm:t>
        <a:bodyPr/>
        <a:lstStyle/>
        <a:p>
          <a:endParaRPr lang="pt-BR"/>
        </a:p>
      </dgm:t>
    </dgm:pt>
    <dgm:pt modelId="{33049FAF-CDE7-4C97-991E-1D39D79670C9}">
      <dgm:prSet phldrT="[Texto]" custT="1"/>
      <dgm:spPr/>
      <dgm:t>
        <a:bodyPr/>
        <a:lstStyle/>
        <a:p>
          <a:r>
            <a:rPr lang="pt-BR" sz="800" b="1" dirty="0" smtClean="0"/>
            <a:t>Limita-se ao período aquisitivo</a:t>
          </a:r>
          <a:endParaRPr lang="pt-BR" sz="800" b="1" dirty="0"/>
        </a:p>
      </dgm:t>
    </dgm:pt>
    <dgm:pt modelId="{46A5C090-7AF9-4CE4-A428-BDABDC79E2D9}" type="parTrans" cxnId="{6E630BDD-9703-43F3-926E-B38C198AD4DF}">
      <dgm:prSet/>
      <dgm:spPr/>
      <dgm:t>
        <a:bodyPr/>
        <a:lstStyle/>
        <a:p>
          <a:endParaRPr lang="pt-BR"/>
        </a:p>
      </dgm:t>
    </dgm:pt>
    <dgm:pt modelId="{254F6DDB-8F41-4EF4-AEF8-1E2920A00E67}" type="sibTrans" cxnId="{6E630BDD-9703-43F3-926E-B38C198AD4DF}">
      <dgm:prSet/>
      <dgm:spPr/>
      <dgm:t>
        <a:bodyPr/>
        <a:lstStyle/>
        <a:p>
          <a:endParaRPr lang="pt-BR"/>
        </a:p>
      </dgm:t>
    </dgm:pt>
    <dgm:pt modelId="{8E29FC4E-3A2C-4C86-AB60-8B863D1AC86C}">
      <dgm:prSet phldrT="[Texto]" custT="1"/>
      <dgm:spPr/>
      <dgm:t>
        <a:bodyPr/>
        <a:lstStyle/>
        <a:p>
          <a:r>
            <a:rPr lang="pt-BR" sz="800" b="1" dirty="0" smtClean="0"/>
            <a:t>*Suspensão de contrato altera o período aquisitivo</a:t>
          </a:r>
          <a:endParaRPr lang="pt-BR" sz="800" b="1" dirty="0"/>
        </a:p>
      </dgm:t>
    </dgm:pt>
    <dgm:pt modelId="{9B893AA1-F808-4FF8-BBCC-CADFD842AD6B}" type="parTrans" cxnId="{1328B5E8-7DAA-438F-94B7-D5014931E596}">
      <dgm:prSet/>
      <dgm:spPr/>
      <dgm:t>
        <a:bodyPr/>
        <a:lstStyle/>
        <a:p>
          <a:endParaRPr lang="pt-BR"/>
        </a:p>
      </dgm:t>
    </dgm:pt>
    <dgm:pt modelId="{6F2F497F-BAED-49F6-86BA-9C9B0DAD068C}" type="sibTrans" cxnId="{1328B5E8-7DAA-438F-94B7-D5014931E596}">
      <dgm:prSet/>
      <dgm:spPr/>
      <dgm:t>
        <a:bodyPr/>
        <a:lstStyle/>
        <a:p>
          <a:endParaRPr lang="pt-BR"/>
        </a:p>
      </dgm:t>
    </dgm:pt>
    <dgm:pt modelId="{5C27A75B-0C0E-4BB6-B174-4A801442BD3B}">
      <dgm:prSet phldrT="[Texto]" custT="1"/>
      <dgm:spPr/>
      <dgm:t>
        <a:bodyPr/>
        <a:lstStyle/>
        <a:p>
          <a:r>
            <a:rPr lang="pt-BR" sz="800" b="1" u="sng" dirty="0" smtClean="0"/>
            <a:t>NÃO</a:t>
          </a:r>
          <a:r>
            <a:rPr lang="pt-BR" sz="800" b="1" dirty="0" smtClean="0"/>
            <a:t> Pode dividir em períodos</a:t>
          </a:r>
        </a:p>
      </dgm:t>
    </dgm:pt>
    <dgm:pt modelId="{02B729AA-9A16-42C0-8E4D-6459AFC96102}" type="parTrans" cxnId="{E8727E51-260E-4B21-B7B0-3718E9021F0E}">
      <dgm:prSet/>
      <dgm:spPr/>
      <dgm:t>
        <a:bodyPr/>
        <a:lstStyle/>
        <a:p>
          <a:endParaRPr lang="pt-BR"/>
        </a:p>
      </dgm:t>
    </dgm:pt>
    <dgm:pt modelId="{86B2741E-B9EE-4040-AA94-873FFD221D46}" type="sibTrans" cxnId="{E8727E51-260E-4B21-B7B0-3718E9021F0E}">
      <dgm:prSet/>
      <dgm:spPr/>
      <dgm:t>
        <a:bodyPr/>
        <a:lstStyle/>
        <a:p>
          <a:endParaRPr lang="pt-BR"/>
        </a:p>
      </dgm:t>
    </dgm:pt>
    <dgm:pt modelId="{00E04899-EF48-47FB-BA8B-9CADF874681A}">
      <dgm:prSet phldrT="[Texto]"/>
      <dgm:spPr/>
      <dgm:t>
        <a:bodyPr/>
        <a:lstStyle/>
        <a:p>
          <a:r>
            <a:rPr lang="pt-BR" dirty="0" smtClean="0">
              <a:solidFill>
                <a:srgbClr val="002060"/>
              </a:solidFill>
            </a:rPr>
            <a:t>DEDUÇÃO POR FALTA</a:t>
          </a:r>
        </a:p>
      </dgm:t>
    </dgm:pt>
    <dgm:pt modelId="{AE9C79FD-1ACD-4674-8136-620A189105CD}" type="parTrans" cxnId="{06AD295C-92B9-4F01-AC26-4E75E59637F5}">
      <dgm:prSet/>
      <dgm:spPr/>
      <dgm:t>
        <a:bodyPr/>
        <a:lstStyle/>
        <a:p>
          <a:endParaRPr lang="pt-BR"/>
        </a:p>
      </dgm:t>
    </dgm:pt>
    <dgm:pt modelId="{E3C1B4AD-D11B-436D-95B6-65081DFA12EC}" type="sibTrans" cxnId="{06AD295C-92B9-4F01-AC26-4E75E59637F5}">
      <dgm:prSet/>
      <dgm:spPr/>
      <dgm:t>
        <a:bodyPr/>
        <a:lstStyle/>
        <a:p>
          <a:endParaRPr lang="pt-BR"/>
        </a:p>
      </dgm:t>
    </dgm:pt>
    <dgm:pt modelId="{8DCBC4F0-9AD6-416F-9631-4DE1FCEB439B}">
      <dgm:prSet phldrT="[Texto]" custT="1"/>
      <dgm:spPr/>
      <dgm:t>
        <a:bodyPr/>
        <a:lstStyle/>
        <a:p>
          <a:r>
            <a:rPr lang="pt-BR" sz="800" b="1" dirty="0" smtClean="0"/>
            <a:t>Por critério escalonado de faltas</a:t>
          </a:r>
        </a:p>
      </dgm:t>
    </dgm:pt>
    <dgm:pt modelId="{A5816436-3137-4819-BBFE-9330D85E2E81}" type="parTrans" cxnId="{7B6030B8-912D-433E-BEE7-BB1C52E634B2}">
      <dgm:prSet/>
      <dgm:spPr/>
      <dgm:t>
        <a:bodyPr/>
        <a:lstStyle/>
        <a:p>
          <a:endParaRPr lang="pt-BR"/>
        </a:p>
      </dgm:t>
    </dgm:pt>
    <dgm:pt modelId="{5847827E-6BA1-4650-AEFF-CBAC1FC87250}" type="sibTrans" cxnId="{7B6030B8-912D-433E-BEE7-BB1C52E634B2}">
      <dgm:prSet/>
      <dgm:spPr/>
      <dgm:t>
        <a:bodyPr/>
        <a:lstStyle/>
        <a:p>
          <a:endParaRPr lang="pt-BR"/>
        </a:p>
      </dgm:t>
    </dgm:pt>
    <dgm:pt modelId="{98395D57-E093-4A37-B58C-15CE2BDF3D63}">
      <dgm:prSet phldrT="[Texto]" custT="1"/>
      <dgm:spPr/>
      <dgm:t>
        <a:bodyPr/>
        <a:lstStyle/>
        <a:p>
          <a:r>
            <a:rPr lang="pt-BR" sz="800" dirty="0" smtClean="0">
              <a:solidFill>
                <a:srgbClr val="002060"/>
              </a:solidFill>
            </a:rPr>
            <a:t>INTERRUPÇÃO DA FRUIÇÃO</a:t>
          </a:r>
        </a:p>
      </dgm:t>
    </dgm:pt>
    <dgm:pt modelId="{F1F483FF-1067-400B-8023-FD45B6569480}" type="parTrans" cxnId="{774E9EBD-FAA3-41E2-9DAB-BA48527142B3}">
      <dgm:prSet/>
      <dgm:spPr/>
      <dgm:t>
        <a:bodyPr/>
        <a:lstStyle/>
        <a:p>
          <a:endParaRPr lang="pt-BR"/>
        </a:p>
      </dgm:t>
    </dgm:pt>
    <dgm:pt modelId="{01C6ACA7-4269-41B9-8093-E809221DF43D}" type="sibTrans" cxnId="{774E9EBD-FAA3-41E2-9DAB-BA48527142B3}">
      <dgm:prSet/>
      <dgm:spPr/>
      <dgm:t>
        <a:bodyPr/>
        <a:lstStyle/>
        <a:p>
          <a:endParaRPr lang="pt-BR"/>
        </a:p>
      </dgm:t>
    </dgm:pt>
    <dgm:pt modelId="{50B19C11-20BC-40B3-9288-2914A07FB850}">
      <dgm:prSet phldrT="[Texto]" custT="1"/>
      <dgm:spPr/>
      <dgm:t>
        <a:bodyPr/>
        <a:lstStyle/>
        <a:p>
          <a:r>
            <a:rPr lang="pt-BR" sz="800" b="1" dirty="0" smtClean="0"/>
            <a:t>Licença Maternidade</a:t>
          </a:r>
        </a:p>
      </dgm:t>
    </dgm:pt>
    <dgm:pt modelId="{8A963463-3C41-49CC-A0A5-6BD7392A74A7}" type="parTrans" cxnId="{6B1B72BE-8182-4E4F-A939-A38F806A6FA8}">
      <dgm:prSet/>
      <dgm:spPr/>
      <dgm:t>
        <a:bodyPr/>
        <a:lstStyle/>
        <a:p>
          <a:endParaRPr lang="pt-BR"/>
        </a:p>
      </dgm:t>
    </dgm:pt>
    <dgm:pt modelId="{8C38F0CF-4C6A-417D-A18A-2925CDB4116C}" type="sibTrans" cxnId="{6B1B72BE-8182-4E4F-A939-A38F806A6FA8}">
      <dgm:prSet/>
      <dgm:spPr/>
      <dgm:t>
        <a:bodyPr/>
        <a:lstStyle/>
        <a:p>
          <a:endParaRPr lang="pt-BR"/>
        </a:p>
      </dgm:t>
    </dgm:pt>
    <dgm:pt modelId="{C210871D-9AC4-4C14-BB58-363A6BA81389}">
      <dgm:prSet phldrT="[Texto]" custT="1"/>
      <dgm:spPr/>
      <dgm:t>
        <a:bodyPr/>
        <a:lstStyle/>
        <a:p>
          <a:r>
            <a:rPr lang="pt-BR" sz="800" b="1" dirty="0" smtClean="0"/>
            <a:t>Acima de 32 faltas perderá o direito a fruição</a:t>
          </a:r>
        </a:p>
      </dgm:t>
    </dgm:pt>
    <dgm:pt modelId="{A03E87A3-7B4F-409B-9790-089A0C73CAF1}" type="parTrans" cxnId="{6243A457-62FE-49CE-9A20-6D1A0BBCA6F1}">
      <dgm:prSet/>
      <dgm:spPr/>
      <dgm:t>
        <a:bodyPr/>
        <a:lstStyle/>
        <a:p>
          <a:endParaRPr lang="pt-BR"/>
        </a:p>
      </dgm:t>
    </dgm:pt>
    <dgm:pt modelId="{2DAC3C2C-9E90-4C41-8615-EB6AFA4F1A4A}" type="sibTrans" cxnId="{6243A457-62FE-49CE-9A20-6D1A0BBCA6F1}">
      <dgm:prSet/>
      <dgm:spPr/>
      <dgm:t>
        <a:bodyPr/>
        <a:lstStyle/>
        <a:p>
          <a:endParaRPr lang="pt-BR"/>
        </a:p>
      </dgm:t>
    </dgm:pt>
    <dgm:pt modelId="{D12A0B44-3292-4A0C-8095-7A6B39567043}">
      <dgm:prSet phldrT="[Texto]" custT="1"/>
      <dgm:spPr/>
      <dgm:t>
        <a:bodyPr/>
        <a:lstStyle/>
        <a:p>
          <a:r>
            <a:rPr lang="pt-BR" sz="800" b="1" dirty="0" smtClean="0"/>
            <a:t>Até 5 = 30d</a:t>
          </a:r>
          <a:br>
            <a:rPr lang="pt-BR" sz="800" b="1" dirty="0" smtClean="0"/>
          </a:br>
          <a:r>
            <a:rPr lang="pt-BR" sz="800" b="1" dirty="0" smtClean="0"/>
            <a:t>6 a 14 = 24d</a:t>
          </a:r>
          <a:br>
            <a:rPr lang="pt-BR" sz="800" b="1" dirty="0" smtClean="0"/>
          </a:br>
          <a:r>
            <a:rPr lang="pt-BR" sz="800" b="1" dirty="0" smtClean="0"/>
            <a:t>15 a 23 = 18d</a:t>
          </a:r>
          <a:br>
            <a:rPr lang="pt-BR" sz="800" b="1" dirty="0" smtClean="0"/>
          </a:br>
          <a:r>
            <a:rPr lang="pt-BR" sz="800" b="1" dirty="0" smtClean="0"/>
            <a:t>24 a 32 = 12d</a:t>
          </a:r>
        </a:p>
      </dgm:t>
    </dgm:pt>
    <dgm:pt modelId="{4D965493-3BD9-4747-A5D7-5F5240840EE7}" type="parTrans" cxnId="{F29F8257-099A-487B-A540-FDC271FDCA52}">
      <dgm:prSet/>
      <dgm:spPr/>
      <dgm:t>
        <a:bodyPr/>
        <a:lstStyle/>
        <a:p>
          <a:endParaRPr lang="pt-BR"/>
        </a:p>
      </dgm:t>
    </dgm:pt>
    <dgm:pt modelId="{4BB18102-C779-4116-822A-B80D38DD27D1}" type="sibTrans" cxnId="{F29F8257-099A-487B-A540-FDC271FDCA52}">
      <dgm:prSet/>
      <dgm:spPr/>
      <dgm:t>
        <a:bodyPr/>
        <a:lstStyle/>
        <a:p>
          <a:endParaRPr lang="pt-BR"/>
        </a:p>
      </dgm:t>
    </dgm:pt>
    <dgm:pt modelId="{13DADDD6-73C8-404F-974E-87B35329E290}">
      <dgm:prSet phldrT="[Texto]" custT="1"/>
      <dgm:spPr/>
      <dgm:t>
        <a:bodyPr/>
        <a:lstStyle/>
        <a:p>
          <a:r>
            <a:rPr lang="pt-BR" sz="800" b="1" dirty="0" smtClean="0"/>
            <a:t>Após término da licença</a:t>
          </a:r>
        </a:p>
      </dgm:t>
    </dgm:pt>
    <dgm:pt modelId="{45D01529-F6ED-4EE7-AD90-783E7D6850BD}" type="parTrans" cxnId="{DF6F082F-1136-450E-B60A-CD5A50FA75F1}">
      <dgm:prSet/>
      <dgm:spPr/>
      <dgm:t>
        <a:bodyPr/>
        <a:lstStyle/>
        <a:p>
          <a:endParaRPr lang="pt-BR"/>
        </a:p>
      </dgm:t>
    </dgm:pt>
    <dgm:pt modelId="{95391D7C-F7E4-415F-BBD7-845DAA8FA43A}" type="sibTrans" cxnId="{DF6F082F-1136-450E-B60A-CD5A50FA75F1}">
      <dgm:prSet/>
      <dgm:spPr/>
      <dgm:t>
        <a:bodyPr/>
        <a:lstStyle/>
        <a:p>
          <a:endParaRPr lang="pt-BR"/>
        </a:p>
      </dgm:t>
    </dgm:pt>
    <dgm:pt modelId="{686BE235-B146-4A52-ACC6-21419710184C}">
      <dgm:prSet phldrT="[Texto]" custT="1"/>
      <dgm:spPr/>
      <dgm:t>
        <a:bodyPr/>
        <a:lstStyle/>
        <a:p>
          <a:r>
            <a:rPr lang="pt-BR" sz="800" b="1" dirty="0" smtClean="0"/>
            <a:t>Fruição do período restante</a:t>
          </a:r>
        </a:p>
      </dgm:t>
    </dgm:pt>
    <dgm:pt modelId="{63232C86-B538-454F-B800-C24453C1CE22}" type="parTrans" cxnId="{802B422C-8F11-4AFF-BF6A-C8E38C4481E7}">
      <dgm:prSet/>
      <dgm:spPr/>
      <dgm:t>
        <a:bodyPr/>
        <a:lstStyle/>
        <a:p>
          <a:endParaRPr lang="pt-BR"/>
        </a:p>
      </dgm:t>
    </dgm:pt>
    <dgm:pt modelId="{B3EF0E2F-E4B7-4EF3-BAB4-ABD789BEEB8B}" type="sibTrans" cxnId="{802B422C-8F11-4AFF-BF6A-C8E38C4481E7}">
      <dgm:prSet/>
      <dgm:spPr/>
      <dgm:t>
        <a:bodyPr/>
        <a:lstStyle/>
        <a:p>
          <a:endParaRPr lang="pt-BR"/>
        </a:p>
      </dgm:t>
    </dgm:pt>
    <dgm:pt modelId="{529BEBF2-CE5F-489B-A25B-5DAC0815B81B}">
      <dgm:prSet phldrT="[Texto]" custT="1"/>
      <dgm:spPr/>
      <dgm:t>
        <a:bodyPr/>
        <a:lstStyle/>
        <a:p>
          <a:r>
            <a:rPr lang="pt-BR" sz="800" b="1" dirty="0" smtClean="0"/>
            <a:t>Ex.: 30d -&gt; 20d de gozo e 10d de abono</a:t>
          </a:r>
          <a:endParaRPr lang="pt-BR" sz="800" b="1" dirty="0"/>
        </a:p>
      </dgm:t>
    </dgm:pt>
    <dgm:pt modelId="{FA03FE68-8CE0-4176-A8A5-B48F9AF03A02}" type="parTrans" cxnId="{C46FE0F1-1685-42A7-94BF-4B904F56DCC7}">
      <dgm:prSet/>
      <dgm:spPr/>
      <dgm:t>
        <a:bodyPr/>
        <a:lstStyle/>
        <a:p>
          <a:endParaRPr lang="pt-BR"/>
        </a:p>
      </dgm:t>
    </dgm:pt>
    <dgm:pt modelId="{F31A9824-0AAA-48D6-A734-907087DBC2D7}" type="sibTrans" cxnId="{C46FE0F1-1685-42A7-94BF-4B904F56DCC7}">
      <dgm:prSet/>
      <dgm:spPr/>
      <dgm:t>
        <a:bodyPr/>
        <a:lstStyle/>
        <a:p>
          <a:endParaRPr lang="pt-BR"/>
        </a:p>
      </dgm:t>
    </dgm:pt>
    <dgm:pt modelId="{6A20F02F-553E-46E9-8EE0-714FBCB272E0}">
      <dgm:prSet phldrT="[Texto]" custT="1"/>
      <dgm:spPr/>
      <dgm:t>
        <a:bodyPr/>
        <a:lstStyle/>
        <a:p>
          <a:r>
            <a:rPr lang="pt-BR" sz="800" b="1" dirty="0" smtClean="0"/>
            <a:t>Exceto l. saúde (&gt; 6m) haverá a recomposição do período anterior</a:t>
          </a:r>
          <a:endParaRPr lang="pt-BR" sz="800" b="1" dirty="0"/>
        </a:p>
      </dgm:t>
    </dgm:pt>
    <dgm:pt modelId="{ADEB03D4-72B6-4DA5-BD11-031386E61E66}" type="parTrans" cxnId="{57319ED7-CDA5-459B-B539-DCA7AEA60242}">
      <dgm:prSet/>
      <dgm:spPr/>
      <dgm:t>
        <a:bodyPr/>
        <a:lstStyle/>
        <a:p>
          <a:endParaRPr lang="pt-BR"/>
        </a:p>
      </dgm:t>
    </dgm:pt>
    <dgm:pt modelId="{21706A44-1AC3-47D3-B7C6-92CBA21B8512}" type="sibTrans" cxnId="{57319ED7-CDA5-459B-B539-DCA7AEA60242}">
      <dgm:prSet/>
      <dgm:spPr/>
      <dgm:t>
        <a:bodyPr/>
        <a:lstStyle/>
        <a:p>
          <a:endParaRPr lang="pt-BR"/>
        </a:p>
      </dgm:t>
    </dgm:pt>
    <dgm:pt modelId="{CDBDAA2B-698F-4424-9D0B-174B0E11156F}" type="pres">
      <dgm:prSet presAssocID="{A3E35F4C-99C0-41E2-A2E9-E6E5C6030CC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CEBA69BE-6FED-4B10-9814-6AE0C68A7875}" type="pres">
      <dgm:prSet presAssocID="{7FEB05E2-7F5C-4FD8-82EF-62E1EC45E1A2}" presName="horFlow" presStyleCnt="0"/>
      <dgm:spPr/>
    </dgm:pt>
    <dgm:pt modelId="{8DEE44DB-7C2D-4AF5-9F84-7FAB4BC2ED98}" type="pres">
      <dgm:prSet presAssocID="{7FEB05E2-7F5C-4FD8-82EF-62E1EC45E1A2}" presName="bigChev" presStyleLbl="node1" presStyleIdx="0" presStyleCnt="5"/>
      <dgm:spPr/>
      <dgm:t>
        <a:bodyPr/>
        <a:lstStyle/>
        <a:p>
          <a:endParaRPr lang="pt-BR"/>
        </a:p>
      </dgm:t>
    </dgm:pt>
    <dgm:pt modelId="{985C44E4-9741-4A85-B3FF-E9D5312EA074}" type="pres">
      <dgm:prSet presAssocID="{B8C05BCD-06A7-4C4A-B175-B176D09C01A7}" presName="parTrans" presStyleCnt="0"/>
      <dgm:spPr/>
    </dgm:pt>
    <dgm:pt modelId="{A4E498CB-1DB8-4916-BE7C-C56855112F0A}" type="pres">
      <dgm:prSet presAssocID="{24815855-698E-4BB4-90F2-F1EB4498B1AE}" presName="node" presStyleLbl="alignAccFollowNode1" presStyleIdx="0" presStyleCnt="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44DB62-20CD-40FB-B16B-4862F26BD02E}" type="pres">
      <dgm:prSet presAssocID="{7950EFD8-1FA7-4D31-A289-FD41C20B8138}" presName="sibTrans" presStyleCnt="0"/>
      <dgm:spPr/>
    </dgm:pt>
    <dgm:pt modelId="{55581E64-4FD5-45E4-92AD-778593E4E465}" type="pres">
      <dgm:prSet presAssocID="{7CF1844E-7C22-4992-96D2-FBA555021805}" presName="node" presStyleLbl="alignAccFollowNode1" presStyleIdx="1" presStyleCnt="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174991-5A6E-4016-A173-FF1D5F7F1729}" type="pres">
      <dgm:prSet presAssocID="{0BEFAAA2-E197-44D9-A8EF-A5B08A37E025}" presName="sibTrans" presStyleCnt="0"/>
      <dgm:spPr/>
    </dgm:pt>
    <dgm:pt modelId="{0CC058F5-1283-4657-A576-FAA7DAFC104C}" type="pres">
      <dgm:prSet presAssocID="{5C27A75B-0C0E-4BB6-B174-4A801442BD3B}" presName="node" presStyleLbl="alignAccFollowNode1" presStyleIdx="2" presStyleCnt="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E3F9A8-8890-43BD-A8D8-F1F43A3BBC3B}" type="pres">
      <dgm:prSet presAssocID="{7FEB05E2-7F5C-4FD8-82EF-62E1EC45E1A2}" presName="vSp" presStyleCnt="0"/>
      <dgm:spPr/>
    </dgm:pt>
    <dgm:pt modelId="{59D00770-9231-4B2D-819E-AA8730FD93ED}" type="pres">
      <dgm:prSet presAssocID="{64D8B781-E11C-4047-9195-78BFEC760333}" presName="horFlow" presStyleCnt="0"/>
      <dgm:spPr/>
    </dgm:pt>
    <dgm:pt modelId="{6115E5CE-DC2E-49CE-8544-4E43A5A4EDA4}" type="pres">
      <dgm:prSet presAssocID="{64D8B781-E11C-4047-9195-78BFEC760333}" presName="bigChev" presStyleLbl="node1" presStyleIdx="1" presStyleCnt="5"/>
      <dgm:spPr/>
      <dgm:t>
        <a:bodyPr/>
        <a:lstStyle/>
        <a:p>
          <a:endParaRPr lang="pt-BR"/>
        </a:p>
      </dgm:t>
    </dgm:pt>
    <dgm:pt modelId="{A589CEA1-3CD7-4359-A134-DED0A3F604C0}" type="pres">
      <dgm:prSet presAssocID="{40A2DAA3-495B-4683-A5A6-9989A7D424F0}" presName="parTrans" presStyleCnt="0"/>
      <dgm:spPr/>
    </dgm:pt>
    <dgm:pt modelId="{5336993D-8493-4AF3-81FC-2719C2FDA616}" type="pres">
      <dgm:prSet presAssocID="{E6651C3F-685A-4986-BEEC-1DD654CA5CC6}" presName="node" presStyleLbl="alignAccFollowNode1" presStyleIdx="3" presStyleCnt="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5DBEA94-AD85-4A59-B04F-7558AC17CB0A}" type="pres">
      <dgm:prSet presAssocID="{AEAEB5DB-7384-44CC-9C2F-6A85B29F2CF4}" presName="sibTrans" presStyleCnt="0"/>
      <dgm:spPr/>
    </dgm:pt>
    <dgm:pt modelId="{9C6585EC-1E3C-4E7E-B14A-3D24FC236AD6}" type="pres">
      <dgm:prSet presAssocID="{6ED61DE0-1E56-430F-88E0-91417CB0F8AC}" presName="node" presStyleLbl="alignAccFollowNode1" presStyleIdx="4" presStyleCnt="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196882D-F544-44DA-AF5B-DD91FEED658B}" type="pres">
      <dgm:prSet presAssocID="{94D8CDA8-9271-4007-BCFD-9BF596746BB4}" presName="sibTrans" presStyleCnt="0"/>
      <dgm:spPr/>
    </dgm:pt>
    <dgm:pt modelId="{5A043615-18D0-4CB5-9F70-413922F8B34E}" type="pres">
      <dgm:prSet presAssocID="{529BEBF2-CE5F-489B-A25B-5DAC0815B81B}" presName="node" presStyleLbl="alignAccFollowNode1" presStyleIdx="5" presStyleCnt="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CBE74E-A629-498B-86CE-7FD7D74AED09}" type="pres">
      <dgm:prSet presAssocID="{64D8B781-E11C-4047-9195-78BFEC760333}" presName="vSp" presStyleCnt="0"/>
      <dgm:spPr/>
    </dgm:pt>
    <dgm:pt modelId="{68174F69-D19B-495E-89BC-DE724179CE62}" type="pres">
      <dgm:prSet presAssocID="{511AF457-B754-4F0B-A213-8F0C7DD3F066}" presName="horFlow" presStyleCnt="0"/>
      <dgm:spPr/>
    </dgm:pt>
    <dgm:pt modelId="{D6B3FAE1-904F-4F4F-89B7-AE4CA685B0B4}" type="pres">
      <dgm:prSet presAssocID="{511AF457-B754-4F0B-A213-8F0C7DD3F066}" presName="bigChev" presStyleLbl="node1" presStyleIdx="2" presStyleCnt="5"/>
      <dgm:spPr/>
      <dgm:t>
        <a:bodyPr/>
        <a:lstStyle/>
        <a:p>
          <a:endParaRPr lang="pt-BR"/>
        </a:p>
      </dgm:t>
    </dgm:pt>
    <dgm:pt modelId="{6EF83576-2F34-4205-9871-B816E94BB8BE}" type="pres">
      <dgm:prSet presAssocID="{46A5C090-7AF9-4CE4-A428-BDABDC79E2D9}" presName="parTrans" presStyleCnt="0"/>
      <dgm:spPr/>
    </dgm:pt>
    <dgm:pt modelId="{17D5CBE9-E76B-4F13-8176-ED42179F1785}" type="pres">
      <dgm:prSet presAssocID="{33049FAF-CDE7-4C97-991E-1D39D79670C9}" presName="node" presStyleLbl="alignAccFollowNode1" presStyleIdx="6" presStyleCnt="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422B51-4BF6-467D-9F71-602D3750687D}" type="pres">
      <dgm:prSet presAssocID="{254F6DDB-8F41-4EF4-AEF8-1E2920A00E67}" presName="sibTrans" presStyleCnt="0"/>
      <dgm:spPr/>
    </dgm:pt>
    <dgm:pt modelId="{D8E70807-AE09-41E6-8307-96B5C426206D}" type="pres">
      <dgm:prSet presAssocID="{8E29FC4E-3A2C-4C86-AB60-8B863D1AC86C}" presName="node" presStyleLbl="alignAccFollowNode1" presStyleIdx="7" presStyleCnt="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9965B82-2517-45C0-A930-57A37F9683E9}" type="pres">
      <dgm:prSet presAssocID="{6F2F497F-BAED-49F6-86BA-9C9B0DAD068C}" presName="sibTrans" presStyleCnt="0"/>
      <dgm:spPr/>
    </dgm:pt>
    <dgm:pt modelId="{D49FAA9E-8562-48C1-9B4A-95FC317F9648}" type="pres">
      <dgm:prSet presAssocID="{6A20F02F-553E-46E9-8EE0-714FBCB272E0}" presName="node" presStyleLbl="alignAccFollowNode1" presStyleIdx="8" presStyleCnt="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5F41C4F-656A-47B1-B262-008CF571D3FB}" type="pres">
      <dgm:prSet presAssocID="{511AF457-B754-4F0B-A213-8F0C7DD3F066}" presName="vSp" presStyleCnt="0"/>
      <dgm:spPr/>
    </dgm:pt>
    <dgm:pt modelId="{15192D21-5255-4AC0-985E-A9A9AC220C62}" type="pres">
      <dgm:prSet presAssocID="{00E04899-EF48-47FB-BA8B-9CADF874681A}" presName="horFlow" presStyleCnt="0"/>
      <dgm:spPr/>
    </dgm:pt>
    <dgm:pt modelId="{C44CC5D8-8D39-4589-AFC5-15FAA44FE7B5}" type="pres">
      <dgm:prSet presAssocID="{00E04899-EF48-47FB-BA8B-9CADF874681A}" presName="bigChev" presStyleLbl="node1" presStyleIdx="3" presStyleCnt="5"/>
      <dgm:spPr/>
      <dgm:t>
        <a:bodyPr/>
        <a:lstStyle/>
        <a:p>
          <a:endParaRPr lang="pt-BR"/>
        </a:p>
      </dgm:t>
    </dgm:pt>
    <dgm:pt modelId="{26B962B7-69F4-421B-90C7-FAC4AC483A67}" type="pres">
      <dgm:prSet presAssocID="{A5816436-3137-4819-BBFE-9330D85E2E81}" presName="parTrans" presStyleCnt="0"/>
      <dgm:spPr/>
    </dgm:pt>
    <dgm:pt modelId="{D772753F-D64C-404B-8581-6266649B4EE0}" type="pres">
      <dgm:prSet presAssocID="{8DCBC4F0-9AD6-416F-9631-4DE1FCEB439B}" presName="node" presStyleLbl="alignAccFollowNode1" presStyleIdx="9" presStyleCnt="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6F93132-2587-45EE-826F-098E182E1F78}" type="pres">
      <dgm:prSet presAssocID="{5847827E-6BA1-4650-AEFF-CBAC1FC87250}" presName="sibTrans" presStyleCnt="0"/>
      <dgm:spPr/>
    </dgm:pt>
    <dgm:pt modelId="{8151FD91-22B2-478A-9186-25533E6A7B6B}" type="pres">
      <dgm:prSet presAssocID="{D12A0B44-3292-4A0C-8095-7A6B39567043}" presName="node" presStyleLbl="alignAccFollowNode1" presStyleIdx="10" presStyleCnt="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2905E0F-E2BA-4005-90D9-E00DAA130A77}" type="pres">
      <dgm:prSet presAssocID="{4BB18102-C779-4116-822A-B80D38DD27D1}" presName="sibTrans" presStyleCnt="0"/>
      <dgm:spPr/>
    </dgm:pt>
    <dgm:pt modelId="{0EB35D1F-8991-4604-98B2-03031B2D06A0}" type="pres">
      <dgm:prSet presAssocID="{C210871D-9AC4-4C14-BB58-363A6BA81389}" presName="node" presStyleLbl="alignAccFollowNode1" presStyleIdx="11" presStyleCnt="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058F653-AF50-401E-933E-98BFF638774C}" type="pres">
      <dgm:prSet presAssocID="{00E04899-EF48-47FB-BA8B-9CADF874681A}" presName="vSp" presStyleCnt="0"/>
      <dgm:spPr/>
    </dgm:pt>
    <dgm:pt modelId="{1B59692C-A8A2-4FCA-ADB5-818DA8BAC26F}" type="pres">
      <dgm:prSet presAssocID="{98395D57-E093-4A37-B58C-15CE2BDF3D63}" presName="horFlow" presStyleCnt="0"/>
      <dgm:spPr/>
    </dgm:pt>
    <dgm:pt modelId="{1E3B16D0-CB4E-4AFC-93ED-7F41939D7B1F}" type="pres">
      <dgm:prSet presAssocID="{98395D57-E093-4A37-B58C-15CE2BDF3D63}" presName="bigChev" presStyleLbl="node1" presStyleIdx="4" presStyleCnt="5"/>
      <dgm:spPr/>
      <dgm:t>
        <a:bodyPr/>
        <a:lstStyle/>
        <a:p>
          <a:endParaRPr lang="pt-BR"/>
        </a:p>
      </dgm:t>
    </dgm:pt>
    <dgm:pt modelId="{4DCC9DF0-C2B1-49B8-8E7F-E46DDCDCDC48}" type="pres">
      <dgm:prSet presAssocID="{8A963463-3C41-49CC-A0A5-6BD7392A74A7}" presName="parTrans" presStyleCnt="0"/>
      <dgm:spPr/>
    </dgm:pt>
    <dgm:pt modelId="{98B5503F-47A0-485B-B86E-8BCB529A561A}" type="pres">
      <dgm:prSet presAssocID="{50B19C11-20BC-40B3-9288-2914A07FB850}" presName="node" presStyleLbl="alignAccFollowNode1" presStyleIdx="12" presStyleCnt="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F1AE5C-07FF-48FA-B125-AAD61F173C8B}" type="pres">
      <dgm:prSet presAssocID="{8C38F0CF-4C6A-417D-A18A-2925CDB4116C}" presName="sibTrans" presStyleCnt="0"/>
      <dgm:spPr/>
    </dgm:pt>
    <dgm:pt modelId="{271C6D5E-A476-46F1-8F16-84C15B7610F8}" type="pres">
      <dgm:prSet presAssocID="{13DADDD6-73C8-404F-974E-87B35329E290}" presName="node" presStyleLbl="alignAccFollowNode1" presStyleIdx="13" presStyleCnt="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2742776-8BBB-453A-BD83-469292EA7A37}" type="pres">
      <dgm:prSet presAssocID="{95391D7C-F7E4-415F-BBD7-845DAA8FA43A}" presName="sibTrans" presStyleCnt="0"/>
      <dgm:spPr/>
    </dgm:pt>
    <dgm:pt modelId="{F33A750B-FEBD-424C-950E-3E06956AAA75}" type="pres">
      <dgm:prSet presAssocID="{686BE235-B146-4A52-ACC6-21419710184C}" presName="node" presStyleLbl="alignAccFollowNode1" presStyleIdx="14" presStyleCnt="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916D3D5-0B46-4F89-8F34-9A5A75C056A3}" type="presOf" srcId="{98395D57-E093-4A37-B58C-15CE2BDF3D63}" destId="{1E3B16D0-CB4E-4AFC-93ED-7F41939D7B1F}" srcOrd="0" destOrd="0" presId="urn:microsoft.com/office/officeart/2005/8/layout/lProcess3"/>
    <dgm:cxn modelId="{6B1B72BE-8182-4E4F-A939-A38F806A6FA8}" srcId="{98395D57-E093-4A37-B58C-15CE2BDF3D63}" destId="{50B19C11-20BC-40B3-9288-2914A07FB850}" srcOrd="0" destOrd="0" parTransId="{8A963463-3C41-49CC-A0A5-6BD7392A74A7}" sibTransId="{8C38F0CF-4C6A-417D-A18A-2925CDB4116C}"/>
    <dgm:cxn modelId="{C364A03A-0881-43D9-A852-35E60BB5FCA1}" type="presOf" srcId="{529BEBF2-CE5F-489B-A25B-5DAC0815B81B}" destId="{5A043615-18D0-4CB5-9F70-413922F8B34E}" srcOrd="0" destOrd="0" presId="urn:microsoft.com/office/officeart/2005/8/layout/lProcess3"/>
    <dgm:cxn modelId="{9F2C3724-B80A-46AC-B61B-B214DE874BFD}" srcId="{7FEB05E2-7F5C-4FD8-82EF-62E1EC45E1A2}" destId="{24815855-698E-4BB4-90F2-F1EB4498B1AE}" srcOrd="0" destOrd="0" parTransId="{B8C05BCD-06A7-4C4A-B175-B176D09C01A7}" sibTransId="{7950EFD8-1FA7-4D31-A289-FD41C20B8138}"/>
    <dgm:cxn modelId="{219E326A-154A-49E4-8F34-D61FCDF6C379}" type="presOf" srcId="{24815855-698E-4BB4-90F2-F1EB4498B1AE}" destId="{A4E498CB-1DB8-4916-BE7C-C56855112F0A}" srcOrd="0" destOrd="0" presId="urn:microsoft.com/office/officeart/2005/8/layout/lProcess3"/>
    <dgm:cxn modelId="{762264FA-0A27-407D-8CCD-ADF5258612BE}" type="presOf" srcId="{E6651C3F-685A-4986-BEEC-1DD654CA5CC6}" destId="{5336993D-8493-4AF3-81FC-2719C2FDA616}" srcOrd="0" destOrd="0" presId="urn:microsoft.com/office/officeart/2005/8/layout/lProcess3"/>
    <dgm:cxn modelId="{1328B5E8-7DAA-438F-94B7-D5014931E596}" srcId="{511AF457-B754-4F0B-A213-8F0C7DD3F066}" destId="{8E29FC4E-3A2C-4C86-AB60-8B863D1AC86C}" srcOrd="1" destOrd="0" parTransId="{9B893AA1-F808-4FF8-BBCC-CADFD842AD6B}" sibTransId="{6F2F497F-BAED-49F6-86BA-9C9B0DAD068C}"/>
    <dgm:cxn modelId="{30F6CE67-9BD6-4E39-9850-D14529AFC81E}" type="presOf" srcId="{511AF457-B754-4F0B-A213-8F0C7DD3F066}" destId="{D6B3FAE1-904F-4F4F-89B7-AE4CA685B0B4}" srcOrd="0" destOrd="0" presId="urn:microsoft.com/office/officeart/2005/8/layout/lProcess3"/>
    <dgm:cxn modelId="{6EB7B3D0-B306-4433-B302-6390D5A06D4F}" type="presOf" srcId="{00E04899-EF48-47FB-BA8B-9CADF874681A}" destId="{C44CC5D8-8D39-4589-AFC5-15FAA44FE7B5}" srcOrd="0" destOrd="0" presId="urn:microsoft.com/office/officeart/2005/8/layout/lProcess3"/>
    <dgm:cxn modelId="{7B6030B8-912D-433E-BEE7-BB1C52E634B2}" srcId="{00E04899-EF48-47FB-BA8B-9CADF874681A}" destId="{8DCBC4F0-9AD6-416F-9631-4DE1FCEB439B}" srcOrd="0" destOrd="0" parTransId="{A5816436-3137-4819-BBFE-9330D85E2E81}" sibTransId="{5847827E-6BA1-4650-AEFF-CBAC1FC87250}"/>
    <dgm:cxn modelId="{C46FE0F1-1685-42A7-94BF-4B904F56DCC7}" srcId="{64D8B781-E11C-4047-9195-78BFEC760333}" destId="{529BEBF2-CE5F-489B-A25B-5DAC0815B81B}" srcOrd="2" destOrd="0" parTransId="{FA03FE68-8CE0-4176-A8A5-B48F9AF03A02}" sibTransId="{F31A9824-0AAA-48D6-A734-907087DBC2D7}"/>
    <dgm:cxn modelId="{DF6F082F-1136-450E-B60A-CD5A50FA75F1}" srcId="{98395D57-E093-4A37-B58C-15CE2BDF3D63}" destId="{13DADDD6-73C8-404F-974E-87B35329E290}" srcOrd="1" destOrd="0" parTransId="{45D01529-F6ED-4EE7-AD90-783E7D6850BD}" sibTransId="{95391D7C-F7E4-415F-BBD7-845DAA8FA43A}"/>
    <dgm:cxn modelId="{57319ED7-CDA5-459B-B539-DCA7AEA60242}" srcId="{511AF457-B754-4F0B-A213-8F0C7DD3F066}" destId="{6A20F02F-553E-46E9-8EE0-714FBCB272E0}" srcOrd="2" destOrd="0" parTransId="{ADEB03D4-72B6-4DA5-BD11-031386E61E66}" sibTransId="{21706A44-1AC3-47D3-B7C6-92CBA21B8512}"/>
    <dgm:cxn modelId="{11DA5A45-E14E-4685-9B80-8B5F28275ACD}" type="presOf" srcId="{33049FAF-CDE7-4C97-991E-1D39D79670C9}" destId="{17D5CBE9-E76B-4F13-8176-ED42179F1785}" srcOrd="0" destOrd="0" presId="urn:microsoft.com/office/officeart/2005/8/layout/lProcess3"/>
    <dgm:cxn modelId="{FF156631-1E7A-45FB-83D5-CF346AE2ED28}" srcId="{A3E35F4C-99C0-41E2-A2E9-E6E5C6030CC8}" destId="{7FEB05E2-7F5C-4FD8-82EF-62E1EC45E1A2}" srcOrd="0" destOrd="0" parTransId="{C869BEDE-DB8E-49DE-B3D4-96FBF2199387}" sibTransId="{268D86E2-69F1-4490-BDD7-C20133E8AE49}"/>
    <dgm:cxn modelId="{D2756E65-088E-4F31-8FA8-E3E17AA6F7B6}" type="presOf" srcId="{8DCBC4F0-9AD6-416F-9631-4DE1FCEB439B}" destId="{D772753F-D64C-404B-8581-6266649B4EE0}" srcOrd="0" destOrd="0" presId="urn:microsoft.com/office/officeart/2005/8/layout/lProcess3"/>
    <dgm:cxn modelId="{186D366E-E0A8-4972-BED7-073E06B9DEDE}" type="presOf" srcId="{A3E35F4C-99C0-41E2-A2E9-E6E5C6030CC8}" destId="{CDBDAA2B-698F-4424-9D0B-174B0E11156F}" srcOrd="0" destOrd="0" presId="urn:microsoft.com/office/officeart/2005/8/layout/lProcess3"/>
    <dgm:cxn modelId="{774E9EBD-FAA3-41E2-9DAB-BA48527142B3}" srcId="{A3E35F4C-99C0-41E2-A2E9-E6E5C6030CC8}" destId="{98395D57-E093-4A37-B58C-15CE2BDF3D63}" srcOrd="4" destOrd="0" parTransId="{F1F483FF-1067-400B-8023-FD45B6569480}" sibTransId="{01C6ACA7-4269-41B9-8093-E809221DF43D}"/>
    <dgm:cxn modelId="{6243A457-62FE-49CE-9A20-6D1A0BBCA6F1}" srcId="{00E04899-EF48-47FB-BA8B-9CADF874681A}" destId="{C210871D-9AC4-4C14-BB58-363A6BA81389}" srcOrd="2" destOrd="0" parTransId="{A03E87A3-7B4F-409B-9790-089A0C73CAF1}" sibTransId="{2DAC3C2C-9E90-4C41-8615-EB6AFA4F1A4A}"/>
    <dgm:cxn modelId="{802B422C-8F11-4AFF-BF6A-C8E38C4481E7}" srcId="{98395D57-E093-4A37-B58C-15CE2BDF3D63}" destId="{686BE235-B146-4A52-ACC6-21419710184C}" srcOrd="2" destOrd="0" parTransId="{63232C86-B538-454F-B800-C24453C1CE22}" sibTransId="{B3EF0E2F-E4B7-4EF3-BAB4-ABD789BEEB8B}"/>
    <dgm:cxn modelId="{DBBE3EFD-23E2-42D2-BD87-044CB0097CFB}" type="presOf" srcId="{686BE235-B146-4A52-ACC6-21419710184C}" destId="{F33A750B-FEBD-424C-950E-3E06956AAA75}" srcOrd="0" destOrd="0" presId="urn:microsoft.com/office/officeart/2005/8/layout/lProcess3"/>
    <dgm:cxn modelId="{06AD295C-92B9-4F01-AC26-4E75E59637F5}" srcId="{A3E35F4C-99C0-41E2-A2E9-E6E5C6030CC8}" destId="{00E04899-EF48-47FB-BA8B-9CADF874681A}" srcOrd="3" destOrd="0" parTransId="{AE9C79FD-1ACD-4674-8136-620A189105CD}" sibTransId="{E3C1B4AD-D11B-436D-95B6-65081DFA12EC}"/>
    <dgm:cxn modelId="{EC5CA5A6-D8C9-4C7C-BC7C-CD4A9C0038B0}" srcId="{7FEB05E2-7F5C-4FD8-82EF-62E1EC45E1A2}" destId="{7CF1844E-7C22-4992-96D2-FBA555021805}" srcOrd="1" destOrd="0" parTransId="{42BCB947-609B-4244-9ACC-C749FB3B0E5B}" sibTransId="{0BEFAAA2-E197-44D9-A8EF-A5B08A37E025}"/>
    <dgm:cxn modelId="{CF0D2AEF-8DC9-4844-9FC1-B3B3993F643E}" type="presOf" srcId="{6A20F02F-553E-46E9-8EE0-714FBCB272E0}" destId="{D49FAA9E-8562-48C1-9B4A-95FC317F9648}" srcOrd="0" destOrd="0" presId="urn:microsoft.com/office/officeart/2005/8/layout/lProcess3"/>
    <dgm:cxn modelId="{A50FE90E-8FF1-4E2D-8C5E-570298A32C9A}" type="presOf" srcId="{7CF1844E-7C22-4992-96D2-FBA555021805}" destId="{55581E64-4FD5-45E4-92AD-778593E4E465}" srcOrd="0" destOrd="0" presId="urn:microsoft.com/office/officeart/2005/8/layout/lProcess3"/>
    <dgm:cxn modelId="{BD94BE09-2EC6-4B03-AF11-4AB2F51E932C}" type="presOf" srcId="{D12A0B44-3292-4A0C-8095-7A6B39567043}" destId="{8151FD91-22B2-478A-9186-25533E6A7B6B}" srcOrd="0" destOrd="0" presId="urn:microsoft.com/office/officeart/2005/8/layout/lProcess3"/>
    <dgm:cxn modelId="{AFEC6CF4-64EA-4192-B747-43220513B620}" type="presOf" srcId="{7FEB05E2-7F5C-4FD8-82EF-62E1EC45E1A2}" destId="{8DEE44DB-7C2D-4AF5-9F84-7FAB4BC2ED98}" srcOrd="0" destOrd="0" presId="urn:microsoft.com/office/officeart/2005/8/layout/lProcess3"/>
    <dgm:cxn modelId="{F59F1BF7-2973-4542-8BA1-8D3F32E54EA6}" type="presOf" srcId="{C210871D-9AC4-4C14-BB58-363A6BA81389}" destId="{0EB35D1F-8991-4604-98B2-03031B2D06A0}" srcOrd="0" destOrd="0" presId="urn:microsoft.com/office/officeart/2005/8/layout/lProcess3"/>
    <dgm:cxn modelId="{6E630BDD-9703-43F3-926E-B38C198AD4DF}" srcId="{511AF457-B754-4F0B-A213-8F0C7DD3F066}" destId="{33049FAF-CDE7-4C97-991E-1D39D79670C9}" srcOrd="0" destOrd="0" parTransId="{46A5C090-7AF9-4CE4-A428-BDABDC79E2D9}" sibTransId="{254F6DDB-8F41-4EF4-AEF8-1E2920A00E67}"/>
    <dgm:cxn modelId="{E8727E51-260E-4B21-B7B0-3718E9021F0E}" srcId="{7FEB05E2-7F5C-4FD8-82EF-62E1EC45E1A2}" destId="{5C27A75B-0C0E-4BB6-B174-4A801442BD3B}" srcOrd="2" destOrd="0" parTransId="{02B729AA-9A16-42C0-8E4D-6459AFC96102}" sibTransId="{86B2741E-B9EE-4040-AA94-873FFD221D46}"/>
    <dgm:cxn modelId="{73385B8D-0494-486D-9B75-320BDA132195}" type="presOf" srcId="{6ED61DE0-1E56-430F-88E0-91417CB0F8AC}" destId="{9C6585EC-1E3C-4E7E-B14A-3D24FC236AD6}" srcOrd="0" destOrd="0" presId="urn:microsoft.com/office/officeart/2005/8/layout/lProcess3"/>
    <dgm:cxn modelId="{1B54870B-00F7-4A5D-A5F1-433F5D2EF240}" type="presOf" srcId="{50B19C11-20BC-40B3-9288-2914A07FB850}" destId="{98B5503F-47A0-485B-B86E-8BCB529A561A}" srcOrd="0" destOrd="0" presId="urn:microsoft.com/office/officeart/2005/8/layout/lProcess3"/>
    <dgm:cxn modelId="{8A246B0E-7598-4874-9382-B96708D4607C}" srcId="{A3E35F4C-99C0-41E2-A2E9-E6E5C6030CC8}" destId="{511AF457-B754-4F0B-A213-8F0C7DD3F066}" srcOrd="2" destOrd="0" parTransId="{FE75FC97-FB97-4381-AE77-9129D2EA9543}" sibTransId="{2B4B88AF-0AC2-48EB-AA36-AE7AFE397FF8}"/>
    <dgm:cxn modelId="{933738AC-BE7F-4799-887C-A6B9EA94B1A6}" type="presOf" srcId="{13DADDD6-73C8-404F-974E-87B35329E290}" destId="{271C6D5E-A476-46F1-8F16-84C15B7610F8}" srcOrd="0" destOrd="0" presId="urn:microsoft.com/office/officeart/2005/8/layout/lProcess3"/>
    <dgm:cxn modelId="{228022F3-2115-4623-AA76-959601A83454}" type="presOf" srcId="{5C27A75B-0C0E-4BB6-B174-4A801442BD3B}" destId="{0CC058F5-1283-4657-A576-FAA7DAFC104C}" srcOrd="0" destOrd="0" presId="urn:microsoft.com/office/officeart/2005/8/layout/lProcess3"/>
    <dgm:cxn modelId="{6A10D715-C26C-460F-8EA0-AED19E9A4863}" type="presOf" srcId="{8E29FC4E-3A2C-4C86-AB60-8B863D1AC86C}" destId="{D8E70807-AE09-41E6-8307-96B5C426206D}" srcOrd="0" destOrd="0" presId="urn:microsoft.com/office/officeart/2005/8/layout/lProcess3"/>
    <dgm:cxn modelId="{EA3A6F6A-3377-4B67-9F5B-04FB60708A46}" type="presOf" srcId="{64D8B781-E11C-4047-9195-78BFEC760333}" destId="{6115E5CE-DC2E-49CE-8544-4E43A5A4EDA4}" srcOrd="0" destOrd="0" presId="urn:microsoft.com/office/officeart/2005/8/layout/lProcess3"/>
    <dgm:cxn modelId="{A69249D6-F5C8-45F8-94F0-CD771CF79A7F}" srcId="{64D8B781-E11C-4047-9195-78BFEC760333}" destId="{E6651C3F-685A-4986-BEEC-1DD654CA5CC6}" srcOrd="0" destOrd="0" parTransId="{40A2DAA3-495B-4683-A5A6-9989A7D424F0}" sibTransId="{AEAEB5DB-7384-44CC-9C2F-6A85B29F2CF4}"/>
    <dgm:cxn modelId="{F29F8257-099A-487B-A540-FDC271FDCA52}" srcId="{00E04899-EF48-47FB-BA8B-9CADF874681A}" destId="{D12A0B44-3292-4A0C-8095-7A6B39567043}" srcOrd="1" destOrd="0" parTransId="{4D965493-3BD9-4747-A5D7-5F5240840EE7}" sibTransId="{4BB18102-C779-4116-822A-B80D38DD27D1}"/>
    <dgm:cxn modelId="{FCA5A758-4AC8-4857-A9F7-2BD4322B9171}" srcId="{64D8B781-E11C-4047-9195-78BFEC760333}" destId="{6ED61DE0-1E56-430F-88E0-91417CB0F8AC}" srcOrd="1" destOrd="0" parTransId="{391D4084-C923-4A75-9FBB-3D146A9D4DEB}" sibTransId="{94D8CDA8-9271-4007-BCFD-9BF596746BB4}"/>
    <dgm:cxn modelId="{427427CC-45DB-403A-AB63-7E02991FECDE}" srcId="{A3E35F4C-99C0-41E2-A2E9-E6E5C6030CC8}" destId="{64D8B781-E11C-4047-9195-78BFEC760333}" srcOrd="1" destOrd="0" parTransId="{98CFC908-E16D-45A2-A0BD-4C29FC90A232}" sibTransId="{4196B847-4FBE-4428-8050-35A4C36CB1A0}"/>
    <dgm:cxn modelId="{92427BD0-1CDF-4F13-BB55-D134E73CC093}" type="presParOf" srcId="{CDBDAA2B-698F-4424-9D0B-174B0E11156F}" destId="{CEBA69BE-6FED-4B10-9814-6AE0C68A7875}" srcOrd="0" destOrd="0" presId="urn:microsoft.com/office/officeart/2005/8/layout/lProcess3"/>
    <dgm:cxn modelId="{8B767F2E-894E-4416-A263-15CFD23C4B17}" type="presParOf" srcId="{CEBA69BE-6FED-4B10-9814-6AE0C68A7875}" destId="{8DEE44DB-7C2D-4AF5-9F84-7FAB4BC2ED98}" srcOrd="0" destOrd="0" presId="urn:microsoft.com/office/officeart/2005/8/layout/lProcess3"/>
    <dgm:cxn modelId="{0F50898C-041E-4F24-99C1-F3A55D93C653}" type="presParOf" srcId="{CEBA69BE-6FED-4B10-9814-6AE0C68A7875}" destId="{985C44E4-9741-4A85-B3FF-E9D5312EA074}" srcOrd="1" destOrd="0" presId="urn:microsoft.com/office/officeart/2005/8/layout/lProcess3"/>
    <dgm:cxn modelId="{6E526EAB-D156-4DAD-88DF-CB01B9131074}" type="presParOf" srcId="{CEBA69BE-6FED-4B10-9814-6AE0C68A7875}" destId="{A4E498CB-1DB8-4916-BE7C-C56855112F0A}" srcOrd="2" destOrd="0" presId="urn:microsoft.com/office/officeart/2005/8/layout/lProcess3"/>
    <dgm:cxn modelId="{979831BE-FABD-4B77-ADED-155A77BCC8CE}" type="presParOf" srcId="{CEBA69BE-6FED-4B10-9814-6AE0C68A7875}" destId="{8A44DB62-20CD-40FB-B16B-4862F26BD02E}" srcOrd="3" destOrd="0" presId="urn:microsoft.com/office/officeart/2005/8/layout/lProcess3"/>
    <dgm:cxn modelId="{2C56EA2E-82CC-4315-802E-BC4E4314E496}" type="presParOf" srcId="{CEBA69BE-6FED-4B10-9814-6AE0C68A7875}" destId="{55581E64-4FD5-45E4-92AD-778593E4E465}" srcOrd="4" destOrd="0" presId="urn:microsoft.com/office/officeart/2005/8/layout/lProcess3"/>
    <dgm:cxn modelId="{A88C0670-A510-4C74-88F4-5C0149E16FDD}" type="presParOf" srcId="{CEBA69BE-6FED-4B10-9814-6AE0C68A7875}" destId="{26174991-5A6E-4016-A173-FF1D5F7F1729}" srcOrd="5" destOrd="0" presId="urn:microsoft.com/office/officeart/2005/8/layout/lProcess3"/>
    <dgm:cxn modelId="{D4B5C436-F8D9-4428-BD76-8DACF5B16603}" type="presParOf" srcId="{CEBA69BE-6FED-4B10-9814-6AE0C68A7875}" destId="{0CC058F5-1283-4657-A576-FAA7DAFC104C}" srcOrd="6" destOrd="0" presId="urn:microsoft.com/office/officeart/2005/8/layout/lProcess3"/>
    <dgm:cxn modelId="{C36DBADA-ED76-4856-B0A1-76EEC16DF9F4}" type="presParOf" srcId="{CDBDAA2B-698F-4424-9D0B-174B0E11156F}" destId="{8AE3F9A8-8890-43BD-A8D8-F1F43A3BBC3B}" srcOrd="1" destOrd="0" presId="urn:microsoft.com/office/officeart/2005/8/layout/lProcess3"/>
    <dgm:cxn modelId="{9B3E3510-28F0-4804-85ED-8908A30E1B4A}" type="presParOf" srcId="{CDBDAA2B-698F-4424-9D0B-174B0E11156F}" destId="{59D00770-9231-4B2D-819E-AA8730FD93ED}" srcOrd="2" destOrd="0" presId="urn:microsoft.com/office/officeart/2005/8/layout/lProcess3"/>
    <dgm:cxn modelId="{0C0F3D45-105B-411A-A06C-E6247CE0863B}" type="presParOf" srcId="{59D00770-9231-4B2D-819E-AA8730FD93ED}" destId="{6115E5CE-DC2E-49CE-8544-4E43A5A4EDA4}" srcOrd="0" destOrd="0" presId="urn:microsoft.com/office/officeart/2005/8/layout/lProcess3"/>
    <dgm:cxn modelId="{825EBE64-36C5-46AE-BC7B-12FF90DA1B12}" type="presParOf" srcId="{59D00770-9231-4B2D-819E-AA8730FD93ED}" destId="{A589CEA1-3CD7-4359-A134-DED0A3F604C0}" srcOrd="1" destOrd="0" presId="urn:microsoft.com/office/officeart/2005/8/layout/lProcess3"/>
    <dgm:cxn modelId="{8846A653-BAED-432D-93BD-BC3202706FFE}" type="presParOf" srcId="{59D00770-9231-4B2D-819E-AA8730FD93ED}" destId="{5336993D-8493-4AF3-81FC-2719C2FDA616}" srcOrd="2" destOrd="0" presId="urn:microsoft.com/office/officeart/2005/8/layout/lProcess3"/>
    <dgm:cxn modelId="{D90D481F-1640-4998-861E-B6CE700E84CE}" type="presParOf" srcId="{59D00770-9231-4B2D-819E-AA8730FD93ED}" destId="{35DBEA94-AD85-4A59-B04F-7558AC17CB0A}" srcOrd="3" destOrd="0" presId="urn:microsoft.com/office/officeart/2005/8/layout/lProcess3"/>
    <dgm:cxn modelId="{FED1847A-9DFE-4EE6-9589-BCD7173821EE}" type="presParOf" srcId="{59D00770-9231-4B2D-819E-AA8730FD93ED}" destId="{9C6585EC-1E3C-4E7E-B14A-3D24FC236AD6}" srcOrd="4" destOrd="0" presId="urn:microsoft.com/office/officeart/2005/8/layout/lProcess3"/>
    <dgm:cxn modelId="{10D9BBC4-FCCA-452E-893D-5FDE1324EC84}" type="presParOf" srcId="{59D00770-9231-4B2D-819E-AA8730FD93ED}" destId="{B196882D-F544-44DA-AF5B-DD91FEED658B}" srcOrd="5" destOrd="0" presId="urn:microsoft.com/office/officeart/2005/8/layout/lProcess3"/>
    <dgm:cxn modelId="{0F4F215A-7250-4055-8809-94C574821374}" type="presParOf" srcId="{59D00770-9231-4B2D-819E-AA8730FD93ED}" destId="{5A043615-18D0-4CB5-9F70-413922F8B34E}" srcOrd="6" destOrd="0" presId="urn:microsoft.com/office/officeart/2005/8/layout/lProcess3"/>
    <dgm:cxn modelId="{ECA6C1C3-83EB-4FD0-A9DC-01132C38826A}" type="presParOf" srcId="{CDBDAA2B-698F-4424-9D0B-174B0E11156F}" destId="{87CBE74E-A629-498B-86CE-7FD7D74AED09}" srcOrd="3" destOrd="0" presId="urn:microsoft.com/office/officeart/2005/8/layout/lProcess3"/>
    <dgm:cxn modelId="{F11343C2-F927-4F3D-8769-D684E4C0FB6F}" type="presParOf" srcId="{CDBDAA2B-698F-4424-9D0B-174B0E11156F}" destId="{68174F69-D19B-495E-89BC-DE724179CE62}" srcOrd="4" destOrd="0" presId="urn:microsoft.com/office/officeart/2005/8/layout/lProcess3"/>
    <dgm:cxn modelId="{7207FE71-48A1-4AC1-8D7B-310610B0B9A6}" type="presParOf" srcId="{68174F69-D19B-495E-89BC-DE724179CE62}" destId="{D6B3FAE1-904F-4F4F-89B7-AE4CA685B0B4}" srcOrd="0" destOrd="0" presId="urn:microsoft.com/office/officeart/2005/8/layout/lProcess3"/>
    <dgm:cxn modelId="{F0AA1E01-3DD1-41B8-B421-F23DAE3533EB}" type="presParOf" srcId="{68174F69-D19B-495E-89BC-DE724179CE62}" destId="{6EF83576-2F34-4205-9871-B816E94BB8BE}" srcOrd="1" destOrd="0" presId="urn:microsoft.com/office/officeart/2005/8/layout/lProcess3"/>
    <dgm:cxn modelId="{2B8862ED-4C96-4257-A93D-DA6B92C91831}" type="presParOf" srcId="{68174F69-D19B-495E-89BC-DE724179CE62}" destId="{17D5CBE9-E76B-4F13-8176-ED42179F1785}" srcOrd="2" destOrd="0" presId="urn:microsoft.com/office/officeart/2005/8/layout/lProcess3"/>
    <dgm:cxn modelId="{76A5862D-A2B2-4C7C-AB07-DB565032FF64}" type="presParOf" srcId="{68174F69-D19B-495E-89BC-DE724179CE62}" destId="{BA422B51-4BF6-467D-9F71-602D3750687D}" srcOrd="3" destOrd="0" presId="urn:microsoft.com/office/officeart/2005/8/layout/lProcess3"/>
    <dgm:cxn modelId="{8E2DF2C6-7368-49E9-9326-3377DDD3DCBC}" type="presParOf" srcId="{68174F69-D19B-495E-89BC-DE724179CE62}" destId="{D8E70807-AE09-41E6-8307-96B5C426206D}" srcOrd="4" destOrd="0" presId="urn:microsoft.com/office/officeart/2005/8/layout/lProcess3"/>
    <dgm:cxn modelId="{59958260-187D-4EAA-80E2-5AF7F755A59A}" type="presParOf" srcId="{68174F69-D19B-495E-89BC-DE724179CE62}" destId="{79965B82-2517-45C0-A930-57A37F9683E9}" srcOrd="5" destOrd="0" presId="urn:microsoft.com/office/officeart/2005/8/layout/lProcess3"/>
    <dgm:cxn modelId="{2E980029-2E54-42AA-913F-B2824449103A}" type="presParOf" srcId="{68174F69-D19B-495E-89BC-DE724179CE62}" destId="{D49FAA9E-8562-48C1-9B4A-95FC317F9648}" srcOrd="6" destOrd="0" presId="urn:microsoft.com/office/officeart/2005/8/layout/lProcess3"/>
    <dgm:cxn modelId="{44DB7774-C931-474D-A37F-3A93F046D06D}" type="presParOf" srcId="{CDBDAA2B-698F-4424-9D0B-174B0E11156F}" destId="{45F41C4F-656A-47B1-B262-008CF571D3FB}" srcOrd="5" destOrd="0" presId="urn:microsoft.com/office/officeart/2005/8/layout/lProcess3"/>
    <dgm:cxn modelId="{764BD30D-2A15-4B9D-98A1-019F84BB0DDA}" type="presParOf" srcId="{CDBDAA2B-698F-4424-9D0B-174B0E11156F}" destId="{15192D21-5255-4AC0-985E-A9A9AC220C62}" srcOrd="6" destOrd="0" presId="urn:microsoft.com/office/officeart/2005/8/layout/lProcess3"/>
    <dgm:cxn modelId="{E4CB4A79-CF5C-4829-A821-9609792A9C5F}" type="presParOf" srcId="{15192D21-5255-4AC0-985E-A9A9AC220C62}" destId="{C44CC5D8-8D39-4589-AFC5-15FAA44FE7B5}" srcOrd="0" destOrd="0" presId="urn:microsoft.com/office/officeart/2005/8/layout/lProcess3"/>
    <dgm:cxn modelId="{0DC4FE1E-B616-410D-88AF-F17710C7966F}" type="presParOf" srcId="{15192D21-5255-4AC0-985E-A9A9AC220C62}" destId="{26B962B7-69F4-421B-90C7-FAC4AC483A67}" srcOrd="1" destOrd="0" presId="urn:microsoft.com/office/officeart/2005/8/layout/lProcess3"/>
    <dgm:cxn modelId="{A1A3635F-80D6-4F08-8325-6C75017EC8FE}" type="presParOf" srcId="{15192D21-5255-4AC0-985E-A9A9AC220C62}" destId="{D772753F-D64C-404B-8581-6266649B4EE0}" srcOrd="2" destOrd="0" presId="urn:microsoft.com/office/officeart/2005/8/layout/lProcess3"/>
    <dgm:cxn modelId="{0BBFF406-81A0-48F4-9435-2E4DA024C891}" type="presParOf" srcId="{15192D21-5255-4AC0-985E-A9A9AC220C62}" destId="{46F93132-2587-45EE-826F-098E182E1F78}" srcOrd="3" destOrd="0" presId="urn:microsoft.com/office/officeart/2005/8/layout/lProcess3"/>
    <dgm:cxn modelId="{ECACFC23-A402-43D3-904A-8678784948CD}" type="presParOf" srcId="{15192D21-5255-4AC0-985E-A9A9AC220C62}" destId="{8151FD91-22B2-478A-9186-25533E6A7B6B}" srcOrd="4" destOrd="0" presId="urn:microsoft.com/office/officeart/2005/8/layout/lProcess3"/>
    <dgm:cxn modelId="{9FA65A32-201A-431F-A6AD-66F253C2A55F}" type="presParOf" srcId="{15192D21-5255-4AC0-985E-A9A9AC220C62}" destId="{22905E0F-E2BA-4005-90D9-E00DAA130A77}" srcOrd="5" destOrd="0" presId="urn:microsoft.com/office/officeart/2005/8/layout/lProcess3"/>
    <dgm:cxn modelId="{55734E5C-9ED1-4266-A278-EFA7E596FE23}" type="presParOf" srcId="{15192D21-5255-4AC0-985E-A9A9AC220C62}" destId="{0EB35D1F-8991-4604-98B2-03031B2D06A0}" srcOrd="6" destOrd="0" presId="urn:microsoft.com/office/officeart/2005/8/layout/lProcess3"/>
    <dgm:cxn modelId="{2F0869CC-F08E-4B84-836D-9A1DF5664995}" type="presParOf" srcId="{CDBDAA2B-698F-4424-9D0B-174B0E11156F}" destId="{C058F653-AF50-401E-933E-98BFF638774C}" srcOrd="7" destOrd="0" presId="urn:microsoft.com/office/officeart/2005/8/layout/lProcess3"/>
    <dgm:cxn modelId="{9CB29DD4-07A7-4F98-8C5B-4315F51A1A21}" type="presParOf" srcId="{CDBDAA2B-698F-4424-9D0B-174B0E11156F}" destId="{1B59692C-A8A2-4FCA-ADB5-818DA8BAC26F}" srcOrd="8" destOrd="0" presId="urn:microsoft.com/office/officeart/2005/8/layout/lProcess3"/>
    <dgm:cxn modelId="{40032F14-8B79-4782-A89A-3607E6671FBF}" type="presParOf" srcId="{1B59692C-A8A2-4FCA-ADB5-818DA8BAC26F}" destId="{1E3B16D0-CB4E-4AFC-93ED-7F41939D7B1F}" srcOrd="0" destOrd="0" presId="urn:microsoft.com/office/officeart/2005/8/layout/lProcess3"/>
    <dgm:cxn modelId="{1766A862-F301-4DA2-AB13-0E25B61CE9AE}" type="presParOf" srcId="{1B59692C-A8A2-4FCA-ADB5-818DA8BAC26F}" destId="{4DCC9DF0-C2B1-49B8-8E7F-E46DDCDCDC48}" srcOrd="1" destOrd="0" presId="urn:microsoft.com/office/officeart/2005/8/layout/lProcess3"/>
    <dgm:cxn modelId="{061C378C-4137-4F89-B5B4-5E5C4AC4D827}" type="presParOf" srcId="{1B59692C-A8A2-4FCA-ADB5-818DA8BAC26F}" destId="{98B5503F-47A0-485B-B86E-8BCB529A561A}" srcOrd="2" destOrd="0" presId="urn:microsoft.com/office/officeart/2005/8/layout/lProcess3"/>
    <dgm:cxn modelId="{61C5E28C-EB3D-4AB1-A777-1A357A14C3CD}" type="presParOf" srcId="{1B59692C-A8A2-4FCA-ADB5-818DA8BAC26F}" destId="{F7F1AE5C-07FF-48FA-B125-AAD61F173C8B}" srcOrd="3" destOrd="0" presId="urn:microsoft.com/office/officeart/2005/8/layout/lProcess3"/>
    <dgm:cxn modelId="{D8B7010F-8F84-4D1E-B328-B0B0EA0186A0}" type="presParOf" srcId="{1B59692C-A8A2-4FCA-ADB5-818DA8BAC26F}" destId="{271C6D5E-A476-46F1-8F16-84C15B7610F8}" srcOrd="4" destOrd="0" presId="urn:microsoft.com/office/officeart/2005/8/layout/lProcess3"/>
    <dgm:cxn modelId="{0E31E98A-B8D9-4057-9D86-5CA0F49B42B4}" type="presParOf" srcId="{1B59692C-A8A2-4FCA-ADB5-818DA8BAC26F}" destId="{12742776-8BBB-453A-BD83-469292EA7A37}" srcOrd="5" destOrd="0" presId="urn:microsoft.com/office/officeart/2005/8/layout/lProcess3"/>
    <dgm:cxn modelId="{6739891B-462A-4AEA-8713-C085DB23F2BB}" type="presParOf" srcId="{1B59692C-A8A2-4FCA-ADB5-818DA8BAC26F}" destId="{F33A750B-FEBD-424C-950E-3E06956AAA75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321CD1F-63F9-4A5E-8CA4-5745117BA369}" type="doc">
      <dgm:prSet loTypeId="urn:microsoft.com/office/officeart/2005/8/layout/radial2" loCatId="relationship" qsTypeId="urn:microsoft.com/office/officeart/2005/8/quickstyle/3d2" qsCatId="3D" csTypeId="urn:microsoft.com/office/officeart/2005/8/colors/colorful1#5" csCatId="colorful" phldr="1"/>
      <dgm:spPr/>
      <dgm:t>
        <a:bodyPr/>
        <a:lstStyle/>
        <a:p>
          <a:endParaRPr lang="pt-BR"/>
        </a:p>
      </dgm:t>
    </dgm:pt>
    <dgm:pt modelId="{7BFBE3BC-ADB6-46A2-9DB0-B7C81693CDE3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 smtClean="0"/>
            <a:t>2 CARGOS DE PROFESSOR</a:t>
          </a:r>
          <a:endParaRPr lang="pt-BR" dirty="0"/>
        </a:p>
      </dgm:t>
    </dgm:pt>
    <dgm:pt modelId="{1D57256C-A6B9-4D57-9C15-9FD654CE0679}" type="parTrans" cxnId="{1087E195-1197-4E57-BBD7-2F53F7CE6CD7}">
      <dgm:prSet/>
      <dgm:spPr>
        <a:ln>
          <a:solidFill>
            <a:srgbClr val="FF0000"/>
          </a:solidFill>
        </a:ln>
      </dgm:spPr>
      <dgm:t>
        <a:bodyPr/>
        <a:lstStyle/>
        <a:p>
          <a:endParaRPr lang="pt-BR" dirty="0"/>
        </a:p>
      </dgm:t>
    </dgm:pt>
    <dgm:pt modelId="{F4D66C71-2AB8-4517-8379-CC5C46802B55}" type="sibTrans" cxnId="{1087E195-1197-4E57-BBD7-2F53F7CE6CD7}">
      <dgm:prSet/>
      <dgm:spPr/>
      <dgm:t>
        <a:bodyPr/>
        <a:lstStyle/>
        <a:p>
          <a:endParaRPr lang="pt-BR"/>
        </a:p>
      </dgm:t>
    </dgm:pt>
    <dgm:pt modelId="{E2F5292B-9C20-4D61-AC00-DD252EBEF54E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1 PROFESSOR </a:t>
          </a:r>
          <a:br>
            <a:rPr lang="pt-BR" dirty="0" smtClean="0">
              <a:solidFill>
                <a:schemeClr val="tx1"/>
              </a:solidFill>
            </a:rPr>
          </a:br>
          <a:r>
            <a:rPr lang="pt-BR" dirty="0" smtClean="0">
              <a:solidFill>
                <a:schemeClr val="tx1"/>
              </a:solidFill>
            </a:rPr>
            <a:t>+ </a:t>
          </a:r>
          <a:br>
            <a:rPr lang="pt-BR" dirty="0" smtClean="0">
              <a:solidFill>
                <a:schemeClr val="tx1"/>
              </a:solidFill>
            </a:rPr>
          </a:br>
          <a:r>
            <a:rPr lang="pt-BR" dirty="0" smtClean="0">
              <a:solidFill>
                <a:schemeClr val="tx1"/>
              </a:solidFill>
            </a:rPr>
            <a:t>1 CARGO TÉCNICO OU CIENTÍFICO</a:t>
          </a:r>
          <a:endParaRPr lang="pt-BR" dirty="0">
            <a:solidFill>
              <a:schemeClr val="tx1"/>
            </a:solidFill>
          </a:endParaRPr>
        </a:p>
      </dgm:t>
    </dgm:pt>
    <dgm:pt modelId="{AFDDC1D3-4474-446E-9965-C505992EDC09}" type="parTrans" cxnId="{917C2E08-FF2E-4E24-81F7-E13BD8C89AFB}">
      <dgm:prSet/>
      <dgm:spPr>
        <a:ln>
          <a:solidFill>
            <a:srgbClr val="FF0000"/>
          </a:solidFill>
        </a:ln>
      </dgm:spPr>
      <dgm:t>
        <a:bodyPr/>
        <a:lstStyle/>
        <a:p>
          <a:endParaRPr lang="pt-BR" dirty="0"/>
        </a:p>
      </dgm:t>
    </dgm:pt>
    <dgm:pt modelId="{E0F5F29F-08B8-4167-8F3A-C278A7521B5D}" type="sibTrans" cxnId="{917C2E08-FF2E-4E24-81F7-E13BD8C89AFB}">
      <dgm:prSet/>
      <dgm:spPr/>
      <dgm:t>
        <a:bodyPr/>
        <a:lstStyle/>
        <a:p>
          <a:endParaRPr lang="pt-BR"/>
        </a:p>
      </dgm:t>
    </dgm:pt>
    <dgm:pt modelId="{4DCE2CB2-8B7E-4C2B-BF1E-F307DA6281DC}">
      <dgm:prSet phldrT="[Texto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100" dirty="0" smtClean="0">
              <a:solidFill>
                <a:schemeClr val="tx1"/>
              </a:solidFill>
            </a:rPr>
            <a:t>2 DA ÁREA DA SAÚDE COM PROFISSÃO</a:t>
          </a:r>
          <a:r>
            <a:rPr lang="pt-BR" sz="850" dirty="0" smtClean="0">
              <a:solidFill>
                <a:schemeClr val="tx1"/>
              </a:solidFill>
            </a:rPr>
            <a:t> REGULAMENTADA</a:t>
          </a:r>
          <a:endParaRPr lang="pt-BR" sz="850" dirty="0">
            <a:solidFill>
              <a:schemeClr val="tx1"/>
            </a:solidFill>
          </a:endParaRPr>
        </a:p>
      </dgm:t>
    </dgm:pt>
    <dgm:pt modelId="{62D2F1F4-5CF5-4543-B37A-C4319C367190}" type="parTrans" cxnId="{B7B92C89-FDDE-413A-8780-FEA277578753}">
      <dgm:prSet/>
      <dgm:spPr>
        <a:ln>
          <a:solidFill>
            <a:srgbClr val="FF0000"/>
          </a:solidFill>
        </a:ln>
      </dgm:spPr>
      <dgm:t>
        <a:bodyPr/>
        <a:lstStyle/>
        <a:p>
          <a:endParaRPr lang="pt-BR" dirty="0"/>
        </a:p>
      </dgm:t>
    </dgm:pt>
    <dgm:pt modelId="{96C4D94C-12C9-4698-9F6C-A5E035AA4082}" type="sibTrans" cxnId="{B7B92C89-FDDE-413A-8780-FEA277578753}">
      <dgm:prSet/>
      <dgm:spPr/>
      <dgm:t>
        <a:bodyPr/>
        <a:lstStyle/>
        <a:p>
          <a:endParaRPr lang="pt-BR"/>
        </a:p>
      </dgm:t>
    </dgm:pt>
    <dgm:pt modelId="{0FFDC6A2-1E72-4B6A-B9A8-7C40E4B931E4}">
      <dgm:prSet phldrT="[Texto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pt-BR" sz="1200" b="1" dirty="0" smtClean="0"/>
            <a:t>Profissão regulamentada:</a:t>
          </a:r>
          <a:r>
            <a:rPr lang="pt-BR" sz="1200" dirty="0" smtClean="0"/>
            <a:t> é disciplinada por lei e contém Conselho fiscalizador da profissão.</a:t>
          </a:r>
          <a:endParaRPr lang="pt-BR" sz="1200" dirty="0"/>
        </a:p>
      </dgm:t>
    </dgm:pt>
    <dgm:pt modelId="{3658AB3A-4525-4B64-85EF-09626EB48759}" type="parTrans" cxnId="{8DE03591-9201-4E3C-A944-AFE625D1D90A}">
      <dgm:prSet/>
      <dgm:spPr/>
      <dgm:t>
        <a:bodyPr/>
        <a:lstStyle/>
        <a:p>
          <a:endParaRPr lang="pt-BR"/>
        </a:p>
      </dgm:t>
    </dgm:pt>
    <dgm:pt modelId="{6D2B5F80-E749-4BAB-8E2C-680485E865FD}" type="sibTrans" cxnId="{8DE03591-9201-4E3C-A944-AFE625D1D90A}">
      <dgm:prSet/>
      <dgm:spPr/>
      <dgm:t>
        <a:bodyPr/>
        <a:lstStyle/>
        <a:p>
          <a:endParaRPr lang="pt-BR"/>
        </a:p>
      </dgm:t>
    </dgm:pt>
    <dgm:pt modelId="{1D6DDA54-DFCD-4A54-9FE8-39C5AA8B51E9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1 CARGO DO JUDICIÁRIO OU DO MP</a:t>
          </a:r>
          <a:br>
            <a:rPr lang="pt-BR" dirty="0" smtClean="0">
              <a:solidFill>
                <a:schemeClr val="tx1"/>
              </a:solidFill>
            </a:rPr>
          </a:br>
          <a:r>
            <a:rPr lang="pt-BR" dirty="0" smtClean="0">
              <a:solidFill>
                <a:schemeClr val="tx1"/>
              </a:solidFill>
            </a:rPr>
            <a:t>+</a:t>
          </a:r>
          <a:br>
            <a:rPr lang="pt-BR" dirty="0" smtClean="0">
              <a:solidFill>
                <a:schemeClr val="tx1"/>
              </a:solidFill>
            </a:rPr>
          </a:br>
          <a:r>
            <a:rPr lang="pt-BR" dirty="0" smtClean="0">
              <a:solidFill>
                <a:schemeClr val="tx1"/>
              </a:solidFill>
            </a:rPr>
            <a:t>1 PROFESSOR</a:t>
          </a:r>
          <a:endParaRPr lang="pt-BR" dirty="0">
            <a:solidFill>
              <a:schemeClr val="tx1"/>
            </a:solidFill>
          </a:endParaRPr>
        </a:p>
      </dgm:t>
    </dgm:pt>
    <dgm:pt modelId="{313585C4-0E51-401E-BC02-E723F2393EF9}" type="parTrans" cxnId="{56EEB4F2-F4D9-4E03-A99A-AF280F454071}">
      <dgm:prSet/>
      <dgm:spPr>
        <a:ln>
          <a:solidFill>
            <a:srgbClr val="FF0000"/>
          </a:solidFill>
        </a:ln>
      </dgm:spPr>
      <dgm:t>
        <a:bodyPr/>
        <a:lstStyle/>
        <a:p>
          <a:endParaRPr lang="pt-BR" dirty="0"/>
        </a:p>
      </dgm:t>
    </dgm:pt>
    <dgm:pt modelId="{B73D3D8A-65CE-4D06-88F2-25F6E5BCCCB4}" type="sibTrans" cxnId="{56EEB4F2-F4D9-4E03-A99A-AF280F454071}">
      <dgm:prSet/>
      <dgm:spPr/>
      <dgm:t>
        <a:bodyPr/>
        <a:lstStyle/>
        <a:p>
          <a:endParaRPr lang="pt-BR"/>
        </a:p>
      </dgm:t>
    </dgm:pt>
    <dgm:pt modelId="{92EF9404-F462-4284-AC39-65376BDA80CF}">
      <dgm:prSet phldrT="[Texto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pPr algn="l"/>
          <a:r>
            <a:rPr lang="pt-BR" sz="1400" b="1" dirty="0" smtClean="0"/>
            <a:t>Cargo Técnico:</a:t>
          </a:r>
          <a:r>
            <a:rPr lang="pt-BR" sz="1200" dirty="0" smtClean="0"/>
            <a:t> nível médio habilitado para exercer profissão técnica regulamentada;</a:t>
          </a:r>
          <a:endParaRPr lang="pt-BR" sz="1200" dirty="0"/>
        </a:p>
      </dgm:t>
    </dgm:pt>
    <dgm:pt modelId="{C13B0536-FD21-4A52-97EC-C2E72ADC1BB9}" type="parTrans" cxnId="{3B33DCE7-A94B-4BB8-8342-4BED186883D3}">
      <dgm:prSet/>
      <dgm:spPr/>
      <dgm:t>
        <a:bodyPr/>
        <a:lstStyle/>
        <a:p>
          <a:endParaRPr lang="pt-BR"/>
        </a:p>
      </dgm:t>
    </dgm:pt>
    <dgm:pt modelId="{C3223E6C-31E3-4546-9472-372908BEE018}" type="sibTrans" cxnId="{3B33DCE7-A94B-4BB8-8342-4BED186883D3}">
      <dgm:prSet/>
      <dgm:spPr/>
      <dgm:t>
        <a:bodyPr/>
        <a:lstStyle/>
        <a:p>
          <a:endParaRPr lang="pt-BR"/>
        </a:p>
      </dgm:t>
    </dgm:pt>
    <dgm:pt modelId="{1379C200-236B-4519-B2C2-5F113974441F}">
      <dgm:prSet phldrT="[Texto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pPr algn="l"/>
          <a:r>
            <a:rPr lang="pt-BR" sz="1400" b="1" dirty="0" smtClean="0"/>
            <a:t>Cargo Científico: </a:t>
          </a:r>
          <a:r>
            <a:rPr lang="pt-BR" sz="1200" dirty="0" smtClean="0"/>
            <a:t>exige nível superior.</a:t>
          </a:r>
          <a:endParaRPr lang="pt-BR" sz="1200" dirty="0"/>
        </a:p>
      </dgm:t>
    </dgm:pt>
    <dgm:pt modelId="{61666E6A-A8C8-4841-B2CB-5FFCB37E1872}" type="parTrans" cxnId="{369C2DBA-BA43-47AA-8B66-5D8CD3F4C05E}">
      <dgm:prSet/>
      <dgm:spPr/>
      <dgm:t>
        <a:bodyPr/>
        <a:lstStyle/>
        <a:p>
          <a:endParaRPr lang="pt-BR"/>
        </a:p>
      </dgm:t>
    </dgm:pt>
    <dgm:pt modelId="{C796ECE2-F8C0-4819-8BF3-AC0DC26C1758}" type="sibTrans" cxnId="{369C2DBA-BA43-47AA-8B66-5D8CD3F4C05E}">
      <dgm:prSet/>
      <dgm:spPr/>
      <dgm:t>
        <a:bodyPr/>
        <a:lstStyle/>
        <a:p>
          <a:endParaRPr lang="pt-BR"/>
        </a:p>
      </dgm:t>
    </dgm:pt>
    <dgm:pt modelId="{80C8863A-8E5A-4B1F-AB82-D4600A0F439A}" type="pres">
      <dgm:prSet presAssocID="{A321CD1F-63F9-4A5E-8CA4-5745117BA369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0698071-C2AD-4BBD-AC29-65571DDBC67C}" type="pres">
      <dgm:prSet presAssocID="{A321CD1F-63F9-4A5E-8CA4-5745117BA369}" presName="cycle" presStyleCnt="0"/>
      <dgm:spPr/>
    </dgm:pt>
    <dgm:pt modelId="{DC7CC67A-5E6F-4B4C-827A-56341287F7DE}" type="pres">
      <dgm:prSet presAssocID="{A321CD1F-63F9-4A5E-8CA4-5745117BA369}" presName="centerShape" presStyleCnt="0"/>
      <dgm:spPr/>
    </dgm:pt>
    <dgm:pt modelId="{A37B5E42-BCAB-494C-BBFE-9C9037E3BAAB}" type="pres">
      <dgm:prSet presAssocID="{A321CD1F-63F9-4A5E-8CA4-5745117BA369}" presName="connSite" presStyleLbl="node1" presStyleIdx="0" presStyleCnt="5"/>
      <dgm:spPr/>
    </dgm:pt>
    <dgm:pt modelId="{370B33EB-2CB4-4CD4-ABFB-99ABFBA5118A}" type="pres">
      <dgm:prSet presAssocID="{A321CD1F-63F9-4A5E-8CA4-5745117BA369}" presName="visible" presStyleLbl="node1" presStyleIdx="0" presStyleCnt="5"/>
      <dgm:spPr>
        <a:gradFill rotWithShape="0">
          <a:gsLst>
            <a:gs pos="0">
              <a:schemeClr val="accent2">
                <a:lumMod val="75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</dgm:pt>
    <dgm:pt modelId="{8B2E19B6-B1BC-4A62-AA82-8715A4AA5742}" type="pres">
      <dgm:prSet presAssocID="{1D57256C-A6B9-4D57-9C15-9FD654CE0679}" presName="Name25" presStyleLbl="parChTrans1D1" presStyleIdx="0" presStyleCnt="4"/>
      <dgm:spPr/>
      <dgm:t>
        <a:bodyPr/>
        <a:lstStyle/>
        <a:p>
          <a:endParaRPr lang="pt-BR"/>
        </a:p>
      </dgm:t>
    </dgm:pt>
    <dgm:pt modelId="{47ACF727-7699-4617-AA0B-5CAAA3B3FC38}" type="pres">
      <dgm:prSet presAssocID="{7BFBE3BC-ADB6-46A2-9DB0-B7C81693CDE3}" presName="node" presStyleCnt="0"/>
      <dgm:spPr/>
    </dgm:pt>
    <dgm:pt modelId="{A99EDFED-0360-4476-BFF3-34126F664AD7}" type="pres">
      <dgm:prSet presAssocID="{7BFBE3BC-ADB6-46A2-9DB0-B7C81693CDE3}" presName="parentNode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9C2DAA3-0193-42EF-9E2F-29C1BAFD3A6B}" type="pres">
      <dgm:prSet presAssocID="{7BFBE3BC-ADB6-46A2-9DB0-B7C81693CDE3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AC2F44-8020-4D81-9303-E9DB175C19C2}" type="pres">
      <dgm:prSet presAssocID="{AFDDC1D3-4474-446E-9965-C505992EDC09}" presName="Name25" presStyleLbl="parChTrans1D1" presStyleIdx="1" presStyleCnt="4"/>
      <dgm:spPr/>
      <dgm:t>
        <a:bodyPr/>
        <a:lstStyle/>
        <a:p>
          <a:endParaRPr lang="pt-BR"/>
        </a:p>
      </dgm:t>
    </dgm:pt>
    <dgm:pt modelId="{9CC63942-1590-45F8-ABA7-73B614E0AAB3}" type="pres">
      <dgm:prSet presAssocID="{E2F5292B-9C20-4D61-AC00-DD252EBEF54E}" presName="node" presStyleCnt="0"/>
      <dgm:spPr/>
    </dgm:pt>
    <dgm:pt modelId="{6E4FF1FF-1BEC-4474-A347-8CE66E4D042E}" type="pres">
      <dgm:prSet presAssocID="{E2F5292B-9C20-4D61-AC00-DD252EBEF54E}" presName="parentNode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515D8A-AA48-4D12-8A1F-4B402FA17FE2}" type="pres">
      <dgm:prSet presAssocID="{E2F5292B-9C20-4D61-AC00-DD252EBEF54E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ADD07C-1B6A-47C9-B429-57B23539B7F6}" type="pres">
      <dgm:prSet presAssocID="{62D2F1F4-5CF5-4543-B37A-C4319C367190}" presName="Name25" presStyleLbl="parChTrans1D1" presStyleIdx="2" presStyleCnt="4"/>
      <dgm:spPr/>
      <dgm:t>
        <a:bodyPr/>
        <a:lstStyle/>
        <a:p>
          <a:endParaRPr lang="pt-BR"/>
        </a:p>
      </dgm:t>
    </dgm:pt>
    <dgm:pt modelId="{DB182EF5-5427-478D-9614-4A88506D3FC4}" type="pres">
      <dgm:prSet presAssocID="{4DCE2CB2-8B7E-4C2B-BF1E-F307DA6281DC}" presName="node" presStyleCnt="0"/>
      <dgm:spPr/>
    </dgm:pt>
    <dgm:pt modelId="{C5130247-D222-4CA9-9902-4D6A61CD5E26}" type="pres">
      <dgm:prSet presAssocID="{4DCE2CB2-8B7E-4C2B-BF1E-F307DA6281DC}" presName="parentNode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E00A665-D194-4064-AB65-D1EDA105CAF4}" type="pres">
      <dgm:prSet presAssocID="{4DCE2CB2-8B7E-4C2B-BF1E-F307DA6281DC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8112FDC-5D4E-4FC4-B682-7CC3ED52C1A4}" type="pres">
      <dgm:prSet presAssocID="{313585C4-0E51-401E-BC02-E723F2393EF9}" presName="Name25" presStyleLbl="parChTrans1D1" presStyleIdx="3" presStyleCnt="4"/>
      <dgm:spPr/>
      <dgm:t>
        <a:bodyPr/>
        <a:lstStyle/>
        <a:p>
          <a:endParaRPr lang="pt-BR"/>
        </a:p>
      </dgm:t>
    </dgm:pt>
    <dgm:pt modelId="{E208D37D-4D9C-4605-B1BC-C8DBC1124B2B}" type="pres">
      <dgm:prSet presAssocID="{1D6DDA54-DFCD-4A54-9FE8-39C5AA8B51E9}" presName="node" presStyleCnt="0"/>
      <dgm:spPr/>
    </dgm:pt>
    <dgm:pt modelId="{67E21A2D-A9D5-4033-8FE6-A5EA323B5678}" type="pres">
      <dgm:prSet presAssocID="{1D6DDA54-DFCD-4A54-9FE8-39C5AA8B51E9}" presName="parentNode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1E259EE-5B0F-40FE-940E-94BDA2890D50}" type="pres">
      <dgm:prSet presAssocID="{1D6DDA54-DFCD-4A54-9FE8-39C5AA8B51E9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087E195-1197-4E57-BBD7-2F53F7CE6CD7}" srcId="{A321CD1F-63F9-4A5E-8CA4-5745117BA369}" destId="{7BFBE3BC-ADB6-46A2-9DB0-B7C81693CDE3}" srcOrd="0" destOrd="0" parTransId="{1D57256C-A6B9-4D57-9C15-9FD654CE0679}" sibTransId="{F4D66C71-2AB8-4517-8379-CC5C46802B55}"/>
    <dgm:cxn modelId="{7219B282-A47E-443F-8AC3-847088F9741C}" type="presOf" srcId="{62D2F1F4-5CF5-4543-B37A-C4319C367190}" destId="{FCADD07C-1B6A-47C9-B429-57B23539B7F6}" srcOrd="0" destOrd="0" presId="urn:microsoft.com/office/officeart/2005/8/layout/radial2"/>
    <dgm:cxn modelId="{369C2DBA-BA43-47AA-8B66-5D8CD3F4C05E}" srcId="{E2F5292B-9C20-4D61-AC00-DD252EBEF54E}" destId="{1379C200-236B-4519-B2C2-5F113974441F}" srcOrd="1" destOrd="0" parTransId="{61666E6A-A8C8-4841-B2CB-5FFCB37E1872}" sibTransId="{C796ECE2-F8C0-4819-8BF3-AC0DC26C1758}"/>
    <dgm:cxn modelId="{35F21505-A24B-4932-BDB0-83ABF75A4E44}" type="presOf" srcId="{E2F5292B-9C20-4D61-AC00-DD252EBEF54E}" destId="{6E4FF1FF-1BEC-4474-A347-8CE66E4D042E}" srcOrd="0" destOrd="0" presId="urn:microsoft.com/office/officeart/2005/8/layout/radial2"/>
    <dgm:cxn modelId="{09C08554-55E3-4974-B840-818FC4B39647}" type="presOf" srcId="{4DCE2CB2-8B7E-4C2B-BF1E-F307DA6281DC}" destId="{C5130247-D222-4CA9-9902-4D6A61CD5E26}" srcOrd="0" destOrd="0" presId="urn:microsoft.com/office/officeart/2005/8/layout/radial2"/>
    <dgm:cxn modelId="{F5BA804B-6AC6-4544-BF70-105D500641CE}" type="presOf" srcId="{0FFDC6A2-1E72-4B6A-B9A8-7C40E4B931E4}" destId="{AE00A665-D194-4064-AB65-D1EDA105CAF4}" srcOrd="0" destOrd="0" presId="urn:microsoft.com/office/officeart/2005/8/layout/radial2"/>
    <dgm:cxn modelId="{23A9B9B3-FD06-4F99-80DD-CDF4F8F497B1}" type="presOf" srcId="{7BFBE3BC-ADB6-46A2-9DB0-B7C81693CDE3}" destId="{A99EDFED-0360-4476-BFF3-34126F664AD7}" srcOrd="0" destOrd="0" presId="urn:microsoft.com/office/officeart/2005/8/layout/radial2"/>
    <dgm:cxn modelId="{917C2E08-FF2E-4E24-81F7-E13BD8C89AFB}" srcId="{A321CD1F-63F9-4A5E-8CA4-5745117BA369}" destId="{E2F5292B-9C20-4D61-AC00-DD252EBEF54E}" srcOrd="1" destOrd="0" parTransId="{AFDDC1D3-4474-446E-9965-C505992EDC09}" sibTransId="{E0F5F29F-08B8-4167-8F3A-C278A7521B5D}"/>
    <dgm:cxn modelId="{AF980C68-E410-41ED-836D-FB625228F422}" type="presOf" srcId="{313585C4-0E51-401E-BC02-E723F2393EF9}" destId="{48112FDC-5D4E-4FC4-B682-7CC3ED52C1A4}" srcOrd="0" destOrd="0" presId="urn:microsoft.com/office/officeart/2005/8/layout/radial2"/>
    <dgm:cxn modelId="{B316A07A-56A9-49C6-8E8B-F6D80486DB54}" type="presOf" srcId="{1D6DDA54-DFCD-4A54-9FE8-39C5AA8B51E9}" destId="{67E21A2D-A9D5-4033-8FE6-A5EA323B5678}" srcOrd="0" destOrd="0" presId="urn:microsoft.com/office/officeart/2005/8/layout/radial2"/>
    <dgm:cxn modelId="{4668E23B-2059-4F8C-AB86-2BB3DCD221CC}" type="presOf" srcId="{A321CD1F-63F9-4A5E-8CA4-5745117BA369}" destId="{80C8863A-8E5A-4B1F-AB82-D4600A0F439A}" srcOrd="0" destOrd="0" presId="urn:microsoft.com/office/officeart/2005/8/layout/radial2"/>
    <dgm:cxn modelId="{FCFE5B14-291E-4A65-88DC-E9A4EAF97E99}" type="presOf" srcId="{1379C200-236B-4519-B2C2-5F113974441F}" destId="{BA515D8A-AA48-4D12-8A1F-4B402FA17FE2}" srcOrd="0" destOrd="1" presId="urn:microsoft.com/office/officeart/2005/8/layout/radial2"/>
    <dgm:cxn modelId="{B7B92C89-FDDE-413A-8780-FEA277578753}" srcId="{A321CD1F-63F9-4A5E-8CA4-5745117BA369}" destId="{4DCE2CB2-8B7E-4C2B-BF1E-F307DA6281DC}" srcOrd="2" destOrd="0" parTransId="{62D2F1F4-5CF5-4543-B37A-C4319C367190}" sibTransId="{96C4D94C-12C9-4698-9F6C-A5E035AA4082}"/>
    <dgm:cxn modelId="{3B33DCE7-A94B-4BB8-8342-4BED186883D3}" srcId="{E2F5292B-9C20-4D61-AC00-DD252EBEF54E}" destId="{92EF9404-F462-4284-AC39-65376BDA80CF}" srcOrd="0" destOrd="0" parTransId="{C13B0536-FD21-4A52-97EC-C2E72ADC1BB9}" sibTransId="{C3223E6C-31E3-4546-9472-372908BEE018}"/>
    <dgm:cxn modelId="{5CBEAF72-0B47-4FDC-AAAA-EFF20DF24BE3}" type="presOf" srcId="{AFDDC1D3-4474-446E-9965-C505992EDC09}" destId="{EEAC2F44-8020-4D81-9303-E9DB175C19C2}" srcOrd="0" destOrd="0" presId="urn:microsoft.com/office/officeart/2005/8/layout/radial2"/>
    <dgm:cxn modelId="{8DE03591-9201-4E3C-A944-AFE625D1D90A}" srcId="{4DCE2CB2-8B7E-4C2B-BF1E-F307DA6281DC}" destId="{0FFDC6A2-1E72-4B6A-B9A8-7C40E4B931E4}" srcOrd="0" destOrd="0" parTransId="{3658AB3A-4525-4B64-85EF-09626EB48759}" sibTransId="{6D2B5F80-E749-4BAB-8E2C-680485E865FD}"/>
    <dgm:cxn modelId="{B881FAB6-29DC-4355-991B-913530B0DE64}" type="presOf" srcId="{1D57256C-A6B9-4D57-9C15-9FD654CE0679}" destId="{8B2E19B6-B1BC-4A62-AA82-8715A4AA5742}" srcOrd="0" destOrd="0" presId="urn:microsoft.com/office/officeart/2005/8/layout/radial2"/>
    <dgm:cxn modelId="{D9669C89-4116-43D8-85E5-F1E725A16013}" type="presOf" srcId="{92EF9404-F462-4284-AC39-65376BDA80CF}" destId="{BA515D8A-AA48-4D12-8A1F-4B402FA17FE2}" srcOrd="0" destOrd="0" presId="urn:microsoft.com/office/officeart/2005/8/layout/radial2"/>
    <dgm:cxn modelId="{56EEB4F2-F4D9-4E03-A99A-AF280F454071}" srcId="{A321CD1F-63F9-4A5E-8CA4-5745117BA369}" destId="{1D6DDA54-DFCD-4A54-9FE8-39C5AA8B51E9}" srcOrd="3" destOrd="0" parTransId="{313585C4-0E51-401E-BC02-E723F2393EF9}" sibTransId="{B73D3D8A-65CE-4D06-88F2-25F6E5BCCCB4}"/>
    <dgm:cxn modelId="{A25111A7-8340-407F-B540-10B543223011}" type="presParOf" srcId="{80C8863A-8E5A-4B1F-AB82-D4600A0F439A}" destId="{E0698071-C2AD-4BBD-AC29-65571DDBC67C}" srcOrd="0" destOrd="0" presId="urn:microsoft.com/office/officeart/2005/8/layout/radial2"/>
    <dgm:cxn modelId="{F2FEB34C-8A93-4EC2-922D-EB8D38D01B92}" type="presParOf" srcId="{E0698071-C2AD-4BBD-AC29-65571DDBC67C}" destId="{DC7CC67A-5E6F-4B4C-827A-56341287F7DE}" srcOrd="0" destOrd="0" presId="urn:microsoft.com/office/officeart/2005/8/layout/radial2"/>
    <dgm:cxn modelId="{F0F7A089-B916-4B6B-ADFA-D5AF6EFFB582}" type="presParOf" srcId="{DC7CC67A-5E6F-4B4C-827A-56341287F7DE}" destId="{A37B5E42-BCAB-494C-BBFE-9C9037E3BAAB}" srcOrd="0" destOrd="0" presId="urn:microsoft.com/office/officeart/2005/8/layout/radial2"/>
    <dgm:cxn modelId="{EC2B0404-E4BB-4570-A96C-23E217189955}" type="presParOf" srcId="{DC7CC67A-5E6F-4B4C-827A-56341287F7DE}" destId="{370B33EB-2CB4-4CD4-ABFB-99ABFBA5118A}" srcOrd="1" destOrd="0" presId="urn:microsoft.com/office/officeart/2005/8/layout/radial2"/>
    <dgm:cxn modelId="{5B2F4118-696B-4CF3-86BA-1220F4B0EDD2}" type="presParOf" srcId="{E0698071-C2AD-4BBD-AC29-65571DDBC67C}" destId="{8B2E19B6-B1BC-4A62-AA82-8715A4AA5742}" srcOrd="1" destOrd="0" presId="urn:microsoft.com/office/officeart/2005/8/layout/radial2"/>
    <dgm:cxn modelId="{32014171-7D8A-4433-81F9-B61A6F24C3FE}" type="presParOf" srcId="{E0698071-C2AD-4BBD-AC29-65571DDBC67C}" destId="{47ACF727-7699-4617-AA0B-5CAAA3B3FC38}" srcOrd="2" destOrd="0" presId="urn:microsoft.com/office/officeart/2005/8/layout/radial2"/>
    <dgm:cxn modelId="{593758F7-C92A-47C3-859A-C93A8E40656D}" type="presParOf" srcId="{47ACF727-7699-4617-AA0B-5CAAA3B3FC38}" destId="{A99EDFED-0360-4476-BFF3-34126F664AD7}" srcOrd="0" destOrd="0" presId="urn:microsoft.com/office/officeart/2005/8/layout/radial2"/>
    <dgm:cxn modelId="{36C9F49E-08C5-4084-87E5-E0397A67A6A7}" type="presParOf" srcId="{47ACF727-7699-4617-AA0B-5CAAA3B3FC38}" destId="{B9C2DAA3-0193-42EF-9E2F-29C1BAFD3A6B}" srcOrd="1" destOrd="0" presId="urn:microsoft.com/office/officeart/2005/8/layout/radial2"/>
    <dgm:cxn modelId="{6A28012E-CB5F-4E90-A4A2-0DD55D2AB410}" type="presParOf" srcId="{E0698071-C2AD-4BBD-AC29-65571DDBC67C}" destId="{EEAC2F44-8020-4D81-9303-E9DB175C19C2}" srcOrd="3" destOrd="0" presId="urn:microsoft.com/office/officeart/2005/8/layout/radial2"/>
    <dgm:cxn modelId="{23633456-EF7D-4A19-89FB-F5BCDBF43809}" type="presParOf" srcId="{E0698071-C2AD-4BBD-AC29-65571DDBC67C}" destId="{9CC63942-1590-45F8-ABA7-73B614E0AAB3}" srcOrd="4" destOrd="0" presId="urn:microsoft.com/office/officeart/2005/8/layout/radial2"/>
    <dgm:cxn modelId="{B9D63084-AC58-404E-BFBE-C84E85F2B24F}" type="presParOf" srcId="{9CC63942-1590-45F8-ABA7-73B614E0AAB3}" destId="{6E4FF1FF-1BEC-4474-A347-8CE66E4D042E}" srcOrd="0" destOrd="0" presId="urn:microsoft.com/office/officeart/2005/8/layout/radial2"/>
    <dgm:cxn modelId="{D706AE33-E562-4F39-A50B-6F6A0EED2D6E}" type="presParOf" srcId="{9CC63942-1590-45F8-ABA7-73B614E0AAB3}" destId="{BA515D8A-AA48-4D12-8A1F-4B402FA17FE2}" srcOrd="1" destOrd="0" presId="urn:microsoft.com/office/officeart/2005/8/layout/radial2"/>
    <dgm:cxn modelId="{46B7037D-C97B-4790-BEFF-51AC14734B63}" type="presParOf" srcId="{E0698071-C2AD-4BBD-AC29-65571DDBC67C}" destId="{FCADD07C-1B6A-47C9-B429-57B23539B7F6}" srcOrd="5" destOrd="0" presId="urn:microsoft.com/office/officeart/2005/8/layout/radial2"/>
    <dgm:cxn modelId="{B1CA417B-3BC0-4543-A47A-6D2166231529}" type="presParOf" srcId="{E0698071-C2AD-4BBD-AC29-65571DDBC67C}" destId="{DB182EF5-5427-478D-9614-4A88506D3FC4}" srcOrd="6" destOrd="0" presId="urn:microsoft.com/office/officeart/2005/8/layout/radial2"/>
    <dgm:cxn modelId="{A72C459A-3F04-47C1-955F-20815F677F83}" type="presParOf" srcId="{DB182EF5-5427-478D-9614-4A88506D3FC4}" destId="{C5130247-D222-4CA9-9902-4D6A61CD5E26}" srcOrd="0" destOrd="0" presId="urn:microsoft.com/office/officeart/2005/8/layout/radial2"/>
    <dgm:cxn modelId="{1945FD29-B109-46A0-8B4F-4AF21A03D39E}" type="presParOf" srcId="{DB182EF5-5427-478D-9614-4A88506D3FC4}" destId="{AE00A665-D194-4064-AB65-D1EDA105CAF4}" srcOrd="1" destOrd="0" presId="urn:microsoft.com/office/officeart/2005/8/layout/radial2"/>
    <dgm:cxn modelId="{8E0E69B5-BCBD-4715-9C8D-057DF6081B31}" type="presParOf" srcId="{E0698071-C2AD-4BBD-AC29-65571DDBC67C}" destId="{48112FDC-5D4E-4FC4-B682-7CC3ED52C1A4}" srcOrd="7" destOrd="0" presId="urn:microsoft.com/office/officeart/2005/8/layout/radial2"/>
    <dgm:cxn modelId="{E3F91957-8E04-429D-A040-41F246AC08C9}" type="presParOf" srcId="{E0698071-C2AD-4BBD-AC29-65571DDBC67C}" destId="{E208D37D-4D9C-4605-B1BC-C8DBC1124B2B}" srcOrd="8" destOrd="0" presId="urn:microsoft.com/office/officeart/2005/8/layout/radial2"/>
    <dgm:cxn modelId="{A915C796-A31F-4D85-B2D0-79557F52A6BD}" type="presParOf" srcId="{E208D37D-4D9C-4605-B1BC-C8DBC1124B2B}" destId="{67E21A2D-A9D5-4033-8FE6-A5EA323B5678}" srcOrd="0" destOrd="0" presId="urn:microsoft.com/office/officeart/2005/8/layout/radial2"/>
    <dgm:cxn modelId="{9F3E4530-0B30-4734-8742-549858FA3A31}" type="presParOf" srcId="{E208D37D-4D9C-4605-B1BC-C8DBC1124B2B}" destId="{91E259EE-5B0F-40FE-940E-94BDA2890D50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CD018FD-CD33-4A2C-8315-4FC9C52A672C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C0ABA7C-B383-4EFF-A025-7173CB558AE9}">
      <dgm:prSet phldrT="[Texto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 smtClean="0"/>
            <a:t>Quem precisa da força de trabalho?</a:t>
          </a:r>
        </a:p>
        <a:p>
          <a:r>
            <a:rPr lang="pt-BR" dirty="0" smtClean="0"/>
            <a:t>Quais as consequências  da ausência do profissional?</a:t>
          </a:r>
        </a:p>
        <a:p>
          <a:r>
            <a:rPr lang="pt-BR" dirty="0" smtClean="0"/>
            <a:t>Quais impactos no atendimento da população?</a:t>
          </a:r>
          <a:endParaRPr lang="pt-BR" dirty="0"/>
        </a:p>
      </dgm:t>
    </dgm:pt>
    <dgm:pt modelId="{7B7AD4DA-B0EC-4DB8-81B3-A2072B2BC147}" type="parTrans" cxnId="{91DE826F-C31D-4CC4-8A94-C8682C894A8B}">
      <dgm:prSet/>
      <dgm:spPr/>
      <dgm:t>
        <a:bodyPr/>
        <a:lstStyle/>
        <a:p>
          <a:endParaRPr lang="pt-BR"/>
        </a:p>
      </dgm:t>
    </dgm:pt>
    <dgm:pt modelId="{88BED868-4CAA-46AF-A1F0-359926F00A48}" type="sibTrans" cxnId="{91DE826F-C31D-4CC4-8A94-C8682C894A8B}">
      <dgm:prSet/>
      <dgm:spPr/>
      <dgm:t>
        <a:bodyPr/>
        <a:lstStyle/>
        <a:p>
          <a:endParaRPr lang="pt-BR"/>
        </a:p>
      </dgm:t>
    </dgm:pt>
    <dgm:pt modelId="{4B73DEB6-9CB2-4ABF-A9AD-2EDBD0898CAD}">
      <dgm:prSet phldrT="[Texto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 smtClean="0"/>
            <a:t>Trará benefícios institucionais?</a:t>
          </a:r>
        </a:p>
        <a:p>
          <a:r>
            <a:rPr lang="pt-BR" dirty="0" smtClean="0"/>
            <a:t>Será multiplicador do Conhecimento?</a:t>
          </a:r>
        </a:p>
        <a:p>
          <a:r>
            <a:rPr lang="pt-BR" dirty="0" smtClean="0"/>
            <a:t>Haverá melhoria no desempenho do Sistema?</a:t>
          </a:r>
          <a:endParaRPr lang="pt-BR" dirty="0"/>
        </a:p>
      </dgm:t>
    </dgm:pt>
    <dgm:pt modelId="{B6E6656B-D55A-4C17-BAE8-C71662249388}" type="parTrans" cxnId="{C8DF6C97-4F8F-457D-94FD-D91B31398111}">
      <dgm:prSet/>
      <dgm:spPr/>
      <dgm:t>
        <a:bodyPr/>
        <a:lstStyle/>
        <a:p>
          <a:endParaRPr lang="pt-BR"/>
        </a:p>
      </dgm:t>
    </dgm:pt>
    <dgm:pt modelId="{F04FCD3C-6B35-4785-A08F-BF0314A3504F}" type="sibTrans" cxnId="{C8DF6C97-4F8F-457D-94FD-D91B31398111}">
      <dgm:prSet/>
      <dgm:spPr/>
      <dgm:t>
        <a:bodyPr/>
        <a:lstStyle/>
        <a:p>
          <a:endParaRPr lang="pt-BR"/>
        </a:p>
      </dgm:t>
    </dgm:pt>
    <dgm:pt modelId="{06370E6F-F808-4E55-B353-A05F87365286}">
      <dgm:prSet phldrT="[Texto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 smtClean="0"/>
            <a:t>Quem detém conhecimento destas fases?</a:t>
          </a:r>
        </a:p>
        <a:p>
          <a:r>
            <a:rPr lang="pt-BR" dirty="0" smtClean="0"/>
            <a:t>Haverá desembolso?</a:t>
          </a:r>
        </a:p>
        <a:p>
          <a:r>
            <a:rPr lang="pt-BR" dirty="0" smtClean="0"/>
            <a:t>O interesse é institucional ou pessoal?</a:t>
          </a:r>
          <a:endParaRPr lang="pt-BR" dirty="0"/>
        </a:p>
      </dgm:t>
    </dgm:pt>
    <dgm:pt modelId="{F37276E4-8B47-4BB2-8823-79B4A766975A}" type="parTrans" cxnId="{3110D63F-7ECE-4838-B378-71465064118F}">
      <dgm:prSet/>
      <dgm:spPr/>
      <dgm:t>
        <a:bodyPr/>
        <a:lstStyle/>
        <a:p>
          <a:endParaRPr lang="pt-BR"/>
        </a:p>
      </dgm:t>
    </dgm:pt>
    <dgm:pt modelId="{4EC34F6F-FF42-40A8-AC41-556A9471C388}" type="sibTrans" cxnId="{3110D63F-7ECE-4838-B378-71465064118F}">
      <dgm:prSet/>
      <dgm:spPr/>
      <dgm:t>
        <a:bodyPr/>
        <a:lstStyle/>
        <a:p>
          <a:endParaRPr lang="pt-BR"/>
        </a:p>
      </dgm:t>
    </dgm:pt>
    <dgm:pt modelId="{136D5C2D-C69D-4E9D-9E2C-BF8C8E2D4915}" type="pres">
      <dgm:prSet presAssocID="{DCD018FD-CD33-4A2C-8315-4FC9C52A672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B39D993-C20B-40B1-A5FC-97C8E1C9A6D2}" type="pres">
      <dgm:prSet presAssocID="{0C0ABA7C-B383-4EFF-A025-7173CB558AE9}" presName="comp" presStyleCnt="0"/>
      <dgm:spPr/>
    </dgm:pt>
    <dgm:pt modelId="{BED76C90-5340-46C1-A464-C91DC9088A9F}" type="pres">
      <dgm:prSet presAssocID="{0C0ABA7C-B383-4EFF-A025-7173CB558AE9}" presName="box" presStyleLbl="node1" presStyleIdx="0" presStyleCnt="3"/>
      <dgm:spPr/>
      <dgm:t>
        <a:bodyPr/>
        <a:lstStyle/>
        <a:p>
          <a:endParaRPr lang="pt-BR"/>
        </a:p>
      </dgm:t>
    </dgm:pt>
    <dgm:pt modelId="{2DC7934F-24E2-4DE3-84FE-42259031A02E}" type="pres">
      <dgm:prSet presAssocID="{0C0ABA7C-B383-4EFF-A025-7173CB558AE9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93BB4A5-7BCB-43F0-B836-B3301B0D6E2D}" type="pres">
      <dgm:prSet presAssocID="{0C0ABA7C-B383-4EFF-A025-7173CB558AE9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629D51-0817-4585-821F-DB0C8DC4EC30}" type="pres">
      <dgm:prSet presAssocID="{88BED868-4CAA-46AF-A1F0-359926F00A48}" presName="spacer" presStyleCnt="0"/>
      <dgm:spPr/>
    </dgm:pt>
    <dgm:pt modelId="{60ED675F-C3B4-4674-94EC-E07C1A1774BF}" type="pres">
      <dgm:prSet presAssocID="{4B73DEB6-9CB2-4ABF-A9AD-2EDBD0898CAD}" presName="comp" presStyleCnt="0"/>
      <dgm:spPr/>
    </dgm:pt>
    <dgm:pt modelId="{82BE4810-FB7D-4B20-B8DE-3164D66262A9}" type="pres">
      <dgm:prSet presAssocID="{4B73DEB6-9CB2-4ABF-A9AD-2EDBD0898CAD}" presName="box" presStyleLbl="node1" presStyleIdx="1" presStyleCnt="3"/>
      <dgm:spPr/>
      <dgm:t>
        <a:bodyPr/>
        <a:lstStyle/>
        <a:p>
          <a:endParaRPr lang="pt-BR"/>
        </a:p>
      </dgm:t>
    </dgm:pt>
    <dgm:pt modelId="{EFACEC1E-5131-4E06-802C-3DE434099091}" type="pres">
      <dgm:prSet presAssocID="{4B73DEB6-9CB2-4ABF-A9AD-2EDBD0898CAD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8000" b="-28000"/>
          </a:stretch>
        </a:blipFill>
      </dgm:spPr>
      <dgm:t>
        <a:bodyPr/>
        <a:lstStyle/>
        <a:p>
          <a:endParaRPr lang="pt-BR"/>
        </a:p>
      </dgm:t>
    </dgm:pt>
    <dgm:pt modelId="{128D3244-C67D-4EF8-82F6-B060502589B4}" type="pres">
      <dgm:prSet presAssocID="{4B73DEB6-9CB2-4ABF-A9AD-2EDBD0898CA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615937-8080-4B68-AEA6-2AB3A8357905}" type="pres">
      <dgm:prSet presAssocID="{F04FCD3C-6B35-4785-A08F-BF0314A3504F}" presName="spacer" presStyleCnt="0"/>
      <dgm:spPr/>
    </dgm:pt>
    <dgm:pt modelId="{F3843E83-E0C9-4265-A940-5346DF5A6075}" type="pres">
      <dgm:prSet presAssocID="{06370E6F-F808-4E55-B353-A05F87365286}" presName="comp" presStyleCnt="0"/>
      <dgm:spPr/>
    </dgm:pt>
    <dgm:pt modelId="{DC371946-09AF-4C4D-A663-BB93030E390E}" type="pres">
      <dgm:prSet presAssocID="{06370E6F-F808-4E55-B353-A05F87365286}" presName="box" presStyleLbl="node1" presStyleIdx="2" presStyleCnt="3"/>
      <dgm:spPr/>
      <dgm:t>
        <a:bodyPr/>
        <a:lstStyle/>
        <a:p>
          <a:endParaRPr lang="pt-BR"/>
        </a:p>
      </dgm:t>
    </dgm:pt>
    <dgm:pt modelId="{483E0A06-8322-4BF6-A01D-ACCDD60D9BE5}" type="pres">
      <dgm:prSet presAssocID="{06370E6F-F808-4E55-B353-A05F87365286}" presName="img" presStyleLbl="fgImgPlac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4257C60-F73A-47DA-A527-7937BDD43275}" type="pres">
      <dgm:prSet presAssocID="{06370E6F-F808-4E55-B353-A05F87365286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5A48C09-0AA3-41CE-90AE-BAA9962EA266}" type="presOf" srcId="{DCD018FD-CD33-4A2C-8315-4FC9C52A672C}" destId="{136D5C2D-C69D-4E9D-9E2C-BF8C8E2D4915}" srcOrd="0" destOrd="0" presId="urn:microsoft.com/office/officeart/2005/8/layout/vList4#1"/>
    <dgm:cxn modelId="{B541CCDC-7990-46D6-95BA-35771F91F5D0}" type="presOf" srcId="{4B73DEB6-9CB2-4ABF-A9AD-2EDBD0898CAD}" destId="{128D3244-C67D-4EF8-82F6-B060502589B4}" srcOrd="1" destOrd="0" presId="urn:microsoft.com/office/officeart/2005/8/layout/vList4#1"/>
    <dgm:cxn modelId="{79A66883-4EDD-4688-9A3B-0AF65FD3038A}" type="presOf" srcId="{06370E6F-F808-4E55-B353-A05F87365286}" destId="{DC371946-09AF-4C4D-A663-BB93030E390E}" srcOrd="0" destOrd="0" presId="urn:microsoft.com/office/officeart/2005/8/layout/vList4#1"/>
    <dgm:cxn modelId="{3090EFC5-9426-4540-A701-14A6AB1C70F6}" type="presOf" srcId="{0C0ABA7C-B383-4EFF-A025-7173CB558AE9}" destId="{BED76C90-5340-46C1-A464-C91DC9088A9F}" srcOrd="0" destOrd="0" presId="urn:microsoft.com/office/officeart/2005/8/layout/vList4#1"/>
    <dgm:cxn modelId="{3110D63F-7ECE-4838-B378-71465064118F}" srcId="{DCD018FD-CD33-4A2C-8315-4FC9C52A672C}" destId="{06370E6F-F808-4E55-B353-A05F87365286}" srcOrd="2" destOrd="0" parTransId="{F37276E4-8B47-4BB2-8823-79B4A766975A}" sibTransId="{4EC34F6F-FF42-40A8-AC41-556A9471C388}"/>
    <dgm:cxn modelId="{708E1375-A292-4913-8B0F-73ABAB004B2D}" type="presOf" srcId="{06370E6F-F808-4E55-B353-A05F87365286}" destId="{34257C60-F73A-47DA-A527-7937BDD43275}" srcOrd="1" destOrd="0" presId="urn:microsoft.com/office/officeart/2005/8/layout/vList4#1"/>
    <dgm:cxn modelId="{379F3403-9FF9-4F98-9A31-B5E2F23B3727}" type="presOf" srcId="{4B73DEB6-9CB2-4ABF-A9AD-2EDBD0898CAD}" destId="{82BE4810-FB7D-4B20-B8DE-3164D66262A9}" srcOrd="0" destOrd="0" presId="urn:microsoft.com/office/officeart/2005/8/layout/vList4#1"/>
    <dgm:cxn modelId="{C8DF6C97-4F8F-457D-94FD-D91B31398111}" srcId="{DCD018FD-CD33-4A2C-8315-4FC9C52A672C}" destId="{4B73DEB6-9CB2-4ABF-A9AD-2EDBD0898CAD}" srcOrd="1" destOrd="0" parTransId="{B6E6656B-D55A-4C17-BAE8-C71662249388}" sibTransId="{F04FCD3C-6B35-4785-A08F-BF0314A3504F}"/>
    <dgm:cxn modelId="{E432E626-2959-4E45-BD8E-15E44E037972}" type="presOf" srcId="{0C0ABA7C-B383-4EFF-A025-7173CB558AE9}" destId="{993BB4A5-7BCB-43F0-B836-B3301B0D6E2D}" srcOrd="1" destOrd="0" presId="urn:microsoft.com/office/officeart/2005/8/layout/vList4#1"/>
    <dgm:cxn modelId="{91DE826F-C31D-4CC4-8A94-C8682C894A8B}" srcId="{DCD018FD-CD33-4A2C-8315-4FC9C52A672C}" destId="{0C0ABA7C-B383-4EFF-A025-7173CB558AE9}" srcOrd="0" destOrd="0" parTransId="{7B7AD4DA-B0EC-4DB8-81B3-A2072B2BC147}" sibTransId="{88BED868-4CAA-46AF-A1F0-359926F00A48}"/>
    <dgm:cxn modelId="{158FD458-C1B5-4D0E-AE53-168888C9BF81}" type="presParOf" srcId="{136D5C2D-C69D-4E9D-9E2C-BF8C8E2D4915}" destId="{4B39D993-C20B-40B1-A5FC-97C8E1C9A6D2}" srcOrd="0" destOrd="0" presId="urn:microsoft.com/office/officeart/2005/8/layout/vList4#1"/>
    <dgm:cxn modelId="{90186184-5F92-466D-997A-AA5C40C693D6}" type="presParOf" srcId="{4B39D993-C20B-40B1-A5FC-97C8E1C9A6D2}" destId="{BED76C90-5340-46C1-A464-C91DC9088A9F}" srcOrd="0" destOrd="0" presId="urn:microsoft.com/office/officeart/2005/8/layout/vList4#1"/>
    <dgm:cxn modelId="{1DB81BB2-99FA-40FD-9552-B824F0AB8B15}" type="presParOf" srcId="{4B39D993-C20B-40B1-A5FC-97C8E1C9A6D2}" destId="{2DC7934F-24E2-4DE3-84FE-42259031A02E}" srcOrd="1" destOrd="0" presId="urn:microsoft.com/office/officeart/2005/8/layout/vList4#1"/>
    <dgm:cxn modelId="{4FBB76A0-B83C-49CD-BF44-F07F76A313B0}" type="presParOf" srcId="{4B39D993-C20B-40B1-A5FC-97C8E1C9A6D2}" destId="{993BB4A5-7BCB-43F0-B836-B3301B0D6E2D}" srcOrd="2" destOrd="0" presId="urn:microsoft.com/office/officeart/2005/8/layout/vList4#1"/>
    <dgm:cxn modelId="{E5D96979-816A-4630-8FB0-79A36E4A0B1D}" type="presParOf" srcId="{136D5C2D-C69D-4E9D-9E2C-BF8C8E2D4915}" destId="{9F629D51-0817-4585-821F-DB0C8DC4EC30}" srcOrd="1" destOrd="0" presId="urn:microsoft.com/office/officeart/2005/8/layout/vList4#1"/>
    <dgm:cxn modelId="{89F12452-E8CF-4DBE-984A-FE1FCB7B006B}" type="presParOf" srcId="{136D5C2D-C69D-4E9D-9E2C-BF8C8E2D4915}" destId="{60ED675F-C3B4-4674-94EC-E07C1A1774BF}" srcOrd="2" destOrd="0" presId="urn:microsoft.com/office/officeart/2005/8/layout/vList4#1"/>
    <dgm:cxn modelId="{1694BA08-DEA1-4A29-B2DE-D1CA52042D0C}" type="presParOf" srcId="{60ED675F-C3B4-4674-94EC-E07C1A1774BF}" destId="{82BE4810-FB7D-4B20-B8DE-3164D66262A9}" srcOrd="0" destOrd="0" presId="urn:microsoft.com/office/officeart/2005/8/layout/vList4#1"/>
    <dgm:cxn modelId="{C7632514-0AEC-44F2-911C-735D122C6D7D}" type="presParOf" srcId="{60ED675F-C3B4-4674-94EC-E07C1A1774BF}" destId="{EFACEC1E-5131-4E06-802C-3DE434099091}" srcOrd="1" destOrd="0" presId="urn:microsoft.com/office/officeart/2005/8/layout/vList4#1"/>
    <dgm:cxn modelId="{75C70148-C42C-4E2D-ACBC-FEFF6BA7EA3B}" type="presParOf" srcId="{60ED675F-C3B4-4674-94EC-E07C1A1774BF}" destId="{128D3244-C67D-4EF8-82F6-B060502589B4}" srcOrd="2" destOrd="0" presId="urn:microsoft.com/office/officeart/2005/8/layout/vList4#1"/>
    <dgm:cxn modelId="{BAEF9EBC-F375-443A-B5FA-B6D9D452462D}" type="presParOf" srcId="{136D5C2D-C69D-4E9D-9E2C-BF8C8E2D4915}" destId="{B8615937-8080-4B68-AEA6-2AB3A8357905}" srcOrd="3" destOrd="0" presId="urn:microsoft.com/office/officeart/2005/8/layout/vList4#1"/>
    <dgm:cxn modelId="{64A811D4-802B-497D-B900-4A4EBFDD913A}" type="presParOf" srcId="{136D5C2D-C69D-4E9D-9E2C-BF8C8E2D4915}" destId="{F3843E83-E0C9-4265-A940-5346DF5A6075}" srcOrd="4" destOrd="0" presId="urn:microsoft.com/office/officeart/2005/8/layout/vList4#1"/>
    <dgm:cxn modelId="{BCB8D1D9-5A21-49F7-8F45-2D214B062E56}" type="presParOf" srcId="{F3843E83-E0C9-4265-A940-5346DF5A6075}" destId="{DC371946-09AF-4C4D-A663-BB93030E390E}" srcOrd="0" destOrd="0" presId="urn:microsoft.com/office/officeart/2005/8/layout/vList4#1"/>
    <dgm:cxn modelId="{819F9CCB-8E7A-4BD2-9562-381E9164B8D5}" type="presParOf" srcId="{F3843E83-E0C9-4265-A940-5346DF5A6075}" destId="{483E0A06-8322-4BF6-A01D-ACCDD60D9BE5}" srcOrd="1" destOrd="0" presId="urn:microsoft.com/office/officeart/2005/8/layout/vList4#1"/>
    <dgm:cxn modelId="{B6C4C671-A177-49F6-B8A2-AE53ADA211C6}" type="presParOf" srcId="{F3843E83-E0C9-4265-A940-5346DF5A6075}" destId="{34257C60-F73A-47DA-A527-7937BDD43275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6070D7C-2752-4BAF-8975-160A72DE3CA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EEAC784-04EF-4A43-998F-AEC3056F3C21}">
      <dgm:prSet phldrT="[Tex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 smtClean="0"/>
            <a:t>AUTORIZAÇÃO</a:t>
          </a:r>
          <a:endParaRPr lang="pt-BR" dirty="0"/>
        </a:p>
      </dgm:t>
    </dgm:pt>
    <dgm:pt modelId="{712BB8EF-4089-4790-A06A-2FFE0C920011}" type="parTrans" cxnId="{252789B6-8F11-438C-A61B-9B4113E4D705}">
      <dgm:prSet/>
      <dgm:spPr/>
      <dgm:t>
        <a:bodyPr/>
        <a:lstStyle/>
        <a:p>
          <a:endParaRPr lang="pt-BR"/>
        </a:p>
      </dgm:t>
    </dgm:pt>
    <dgm:pt modelId="{1F6F9EE1-D61F-45D2-8641-7BEC485C7584}" type="sibTrans" cxnId="{252789B6-8F11-438C-A61B-9B4113E4D705}">
      <dgm:prSet/>
      <dgm:spPr/>
      <dgm:t>
        <a:bodyPr/>
        <a:lstStyle/>
        <a:p>
          <a:endParaRPr lang="pt-BR"/>
        </a:p>
      </dgm:t>
    </dgm:pt>
    <dgm:pt modelId="{E8AF006D-B6C4-428B-B322-A5327A2B0300}">
      <dgm:prSet phldrT="[Texto]"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pPr algn="just"/>
          <a:r>
            <a:rPr lang="pt-BR" sz="1800" dirty="0" smtClean="0">
              <a:solidFill>
                <a:schemeClr val="tx2"/>
              </a:solidFill>
            </a:rPr>
            <a:t>Mediante anuência das autoridades competentes.</a:t>
          </a:r>
          <a:endParaRPr lang="pt-BR" sz="1800" dirty="0">
            <a:solidFill>
              <a:schemeClr val="tx2"/>
            </a:solidFill>
          </a:endParaRPr>
        </a:p>
      </dgm:t>
    </dgm:pt>
    <dgm:pt modelId="{FBFF720B-FF6E-4F4E-B7E8-E22CC2E8545C}" type="parTrans" cxnId="{BE0549D5-EEF8-40B6-A86D-2C1CB6874FDD}">
      <dgm:prSet/>
      <dgm:spPr/>
      <dgm:t>
        <a:bodyPr/>
        <a:lstStyle/>
        <a:p>
          <a:endParaRPr lang="pt-BR"/>
        </a:p>
      </dgm:t>
    </dgm:pt>
    <dgm:pt modelId="{3B3B1D8B-DBDE-41CA-9C98-9748B21BF435}" type="sibTrans" cxnId="{BE0549D5-EEF8-40B6-A86D-2C1CB6874FDD}">
      <dgm:prSet/>
      <dgm:spPr/>
      <dgm:t>
        <a:bodyPr/>
        <a:lstStyle/>
        <a:p>
          <a:endParaRPr lang="pt-BR"/>
        </a:p>
      </dgm:t>
    </dgm:pt>
    <dgm:pt modelId="{570DA49C-E526-4BA1-BCE7-AD0CA4704115}">
      <dgm:prSet phldrT="[Tex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 smtClean="0"/>
            <a:t>INTERESSE</a:t>
          </a:r>
          <a:endParaRPr lang="pt-BR" dirty="0"/>
        </a:p>
      </dgm:t>
    </dgm:pt>
    <dgm:pt modelId="{72979AA9-AF9E-4B58-B829-42929BFE57F6}" type="parTrans" cxnId="{E1BE20F4-6F3B-486A-BB62-D33215249C00}">
      <dgm:prSet/>
      <dgm:spPr/>
      <dgm:t>
        <a:bodyPr/>
        <a:lstStyle/>
        <a:p>
          <a:endParaRPr lang="pt-BR"/>
        </a:p>
      </dgm:t>
    </dgm:pt>
    <dgm:pt modelId="{55903514-5832-4066-A270-0B61E8FF36B5}" type="sibTrans" cxnId="{E1BE20F4-6F3B-486A-BB62-D33215249C00}">
      <dgm:prSet/>
      <dgm:spPr/>
      <dgm:t>
        <a:bodyPr/>
        <a:lstStyle/>
        <a:p>
          <a:endParaRPr lang="pt-BR"/>
        </a:p>
      </dgm:t>
    </dgm:pt>
    <dgm:pt modelId="{F9DC988D-B41D-449A-9B81-92951DB42FC3}">
      <dgm:prSet phldrT="[Texto]"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pPr algn="just"/>
          <a:r>
            <a:rPr lang="pt-BR" sz="1800" dirty="0" smtClean="0">
              <a:solidFill>
                <a:schemeClr val="tx2"/>
              </a:solidFill>
            </a:rPr>
            <a:t>Relevante para Administração Pública e o Sistema SUS.</a:t>
          </a:r>
          <a:endParaRPr lang="pt-BR" sz="1800" dirty="0">
            <a:solidFill>
              <a:schemeClr val="tx2"/>
            </a:solidFill>
          </a:endParaRPr>
        </a:p>
      </dgm:t>
    </dgm:pt>
    <dgm:pt modelId="{5BA47B43-75BC-4D0F-88A8-2CB951EDF60B}" type="parTrans" cxnId="{F930EC64-9CAB-4955-8DAD-83DDA248D322}">
      <dgm:prSet/>
      <dgm:spPr/>
      <dgm:t>
        <a:bodyPr/>
        <a:lstStyle/>
        <a:p>
          <a:endParaRPr lang="pt-BR"/>
        </a:p>
      </dgm:t>
    </dgm:pt>
    <dgm:pt modelId="{E04B2F80-38B0-4DFC-8EEB-C47CAC695FE2}" type="sibTrans" cxnId="{F930EC64-9CAB-4955-8DAD-83DDA248D322}">
      <dgm:prSet/>
      <dgm:spPr/>
      <dgm:t>
        <a:bodyPr/>
        <a:lstStyle/>
        <a:p>
          <a:endParaRPr lang="pt-BR"/>
        </a:p>
      </dgm:t>
    </dgm:pt>
    <dgm:pt modelId="{F9196E88-2FD0-4DA2-AC3F-E9C5F8894B18}">
      <dgm:prSet phldrT="[Tex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 smtClean="0"/>
            <a:t>OBJETIVO</a:t>
          </a:r>
          <a:endParaRPr lang="pt-BR" dirty="0"/>
        </a:p>
      </dgm:t>
    </dgm:pt>
    <dgm:pt modelId="{E84028FA-2BBF-4AD8-A4CE-434430B85F83}" type="parTrans" cxnId="{21A226B3-9948-4C55-9648-0981FE701F1E}">
      <dgm:prSet/>
      <dgm:spPr/>
      <dgm:t>
        <a:bodyPr/>
        <a:lstStyle/>
        <a:p>
          <a:endParaRPr lang="pt-BR"/>
        </a:p>
      </dgm:t>
    </dgm:pt>
    <dgm:pt modelId="{78EB40B9-3A8C-415D-9644-A70B818C128D}" type="sibTrans" cxnId="{21A226B3-9948-4C55-9648-0981FE701F1E}">
      <dgm:prSet/>
      <dgm:spPr/>
      <dgm:t>
        <a:bodyPr/>
        <a:lstStyle/>
        <a:p>
          <a:endParaRPr lang="pt-BR"/>
        </a:p>
      </dgm:t>
    </dgm:pt>
    <dgm:pt modelId="{402BEF72-5E87-4775-836B-18D1EBC92626}">
      <dgm:prSet phldrT="[Texto]"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pPr algn="just"/>
          <a:r>
            <a:rPr lang="pt-BR" sz="1800" dirty="0" smtClean="0">
              <a:solidFill>
                <a:schemeClr val="tx2"/>
              </a:solidFill>
            </a:rPr>
            <a:t>Conhecimento, relevância com as atribuições do servidor e compartilhar com os demais.</a:t>
          </a:r>
          <a:endParaRPr lang="pt-BR" sz="1800" dirty="0">
            <a:solidFill>
              <a:schemeClr val="tx2"/>
            </a:solidFill>
          </a:endParaRPr>
        </a:p>
      </dgm:t>
    </dgm:pt>
    <dgm:pt modelId="{7D17AC25-0B0E-46D5-967D-9888DE69345B}" type="parTrans" cxnId="{D5F17D34-030E-493C-A11E-1AFD176E15CF}">
      <dgm:prSet/>
      <dgm:spPr/>
      <dgm:t>
        <a:bodyPr/>
        <a:lstStyle/>
        <a:p>
          <a:endParaRPr lang="pt-BR"/>
        </a:p>
      </dgm:t>
    </dgm:pt>
    <dgm:pt modelId="{2CDFC7E3-0FE0-4DEB-9266-7FDAF327CB54}" type="sibTrans" cxnId="{D5F17D34-030E-493C-A11E-1AFD176E15CF}">
      <dgm:prSet/>
      <dgm:spPr/>
      <dgm:t>
        <a:bodyPr/>
        <a:lstStyle/>
        <a:p>
          <a:endParaRPr lang="pt-BR"/>
        </a:p>
      </dgm:t>
    </dgm:pt>
    <dgm:pt modelId="{5E57A22D-ED98-4D66-9724-4125065808E2}">
      <dgm:prSet phldrT="[Tex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 smtClean="0"/>
            <a:t>PUBLICAÇÃO</a:t>
          </a:r>
          <a:endParaRPr lang="pt-BR" dirty="0"/>
        </a:p>
      </dgm:t>
    </dgm:pt>
    <dgm:pt modelId="{7F0A9CB9-9A09-43F7-8ED2-3672838A411E}" type="parTrans" cxnId="{E4178EAF-1C3A-4CA2-8DB9-3F11E333834E}">
      <dgm:prSet/>
      <dgm:spPr/>
      <dgm:t>
        <a:bodyPr/>
        <a:lstStyle/>
        <a:p>
          <a:endParaRPr lang="pt-BR"/>
        </a:p>
      </dgm:t>
    </dgm:pt>
    <dgm:pt modelId="{042E210E-392B-4ACF-92D0-A7AE1A2827F6}" type="sibTrans" cxnId="{E4178EAF-1C3A-4CA2-8DB9-3F11E333834E}">
      <dgm:prSet/>
      <dgm:spPr/>
      <dgm:t>
        <a:bodyPr/>
        <a:lstStyle/>
        <a:p>
          <a:endParaRPr lang="pt-BR"/>
        </a:p>
      </dgm:t>
    </dgm:pt>
    <dgm:pt modelId="{7AB712A8-0DB0-4694-B57B-86E879FD2B73}">
      <dgm:prSet phldrT="[Texto]"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pPr algn="just"/>
          <a:r>
            <a:rPr lang="pt-BR" sz="1800" dirty="0" smtClean="0">
              <a:solidFill>
                <a:schemeClr val="tx2"/>
              </a:solidFill>
            </a:rPr>
            <a:t>Aguardar em exercício. Sem a publicação não será autorizado e haverá prejuízos (falta injustificada e desconto do salário).</a:t>
          </a:r>
          <a:endParaRPr lang="pt-BR" sz="1800" dirty="0">
            <a:solidFill>
              <a:schemeClr val="tx2"/>
            </a:solidFill>
          </a:endParaRPr>
        </a:p>
      </dgm:t>
    </dgm:pt>
    <dgm:pt modelId="{315E79BF-89D7-4F22-B2B4-78C09B694FA7}" type="parTrans" cxnId="{45BE5902-3CC3-4D51-B570-B5A9F234505C}">
      <dgm:prSet/>
      <dgm:spPr/>
      <dgm:t>
        <a:bodyPr/>
        <a:lstStyle/>
        <a:p>
          <a:endParaRPr lang="pt-BR"/>
        </a:p>
      </dgm:t>
    </dgm:pt>
    <dgm:pt modelId="{1AF16E89-ECEB-490B-9A40-4DE4018FB3C9}" type="sibTrans" cxnId="{45BE5902-3CC3-4D51-B570-B5A9F234505C}">
      <dgm:prSet/>
      <dgm:spPr/>
      <dgm:t>
        <a:bodyPr/>
        <a:lstStyle/>
        <a:p>
          <a:endParaRPr lang="pt-BR"/>
        </a:p>
      </dgm:t>
    </dgm:pt>
    <dgm:pt modelId="{45055542-E1FB-4E77-9581-2D513C705077}">
      <dgm:prSet phldrT="[Tex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 smtClean="0"/>
            <a:t>INOBSERVÂNCIA</a:t>
          </a:r>
          <a:endParaRPr lang="pt-BR" dirty="0"/>
        </a:p>
      </dgm:t>
    </dgm:pt>
    <dgm:pt modelId="{DCA8D171-EDFA-4178-B7F3-24ABE9F9C453}" type="parTrans" cxnId="{9EE4019F-5D09-49A1-B767-504B667C93A2}">
      <dgm:prSet/>
      <dgm:spPr/>
      <dgm:t>
        <a:bodyPr/>
        <a:lstStyle/>
        <a:p>
          <a:endParaRPr lang="pt-BR"/>
        </a:p>
      </dgm:t>
    </dgm:pt>
    <dgm:pt modelId="{04786C54-135E-4961-951A-FCDF67978287}" type="sibTrans" cxnId="{9EE4019F-5D09-49A1-B767-504B667C93A2}">
      <dgm:prSet/>
      <dgm:spPr/>
      <dgm:t>
        <a:bodyPr/>
        <a:lstStyle/>
        <a:p>
          <a:endParaRPr lang="pt-BR"/>
        </a:p>
      </dgm:t>
    </dgm:pt>
    <dgm:pt modelId="{53122738-F926-4F56-8AF3-53F908B56D31}">
      <dgm:prSet phldrT="[Texto]"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pPr algn="just"/>
          <a:r>
            <a:rPr lang="pt-BR" sz="1800" dirty="0" smtClean="0">
              <a:solidFill>
                <a:schemeClr val="tx2"/>
              </a:solidFill>
            </a:rPr>
            <a:t>Do trâmite legal ou dos prazos, poderá acarretar em prejuízos como: falta injustificada e desconto dos vencimentos.</a:t>
          </a:r>
          <a:endParaRPr lang="pt-BR" sz="2000" dirty="0">
            <a:solidFill>
              <a:schemeClr val="tx2"/>
            </a:solidFill>
          </a:endParaRPr>
        </a:p>
      </dgm:t>
    </dgm:pt>
    <dgm:pt modelId="{BE812DE2-527C-4C42-A6E7-DFEA84058E21}" type="parTrans" cxnId="{60EA0D52-2CBC-4ADE-B6F0-9E2A2DB933A4}">
      <dgm:prSet/>
      <dgm:spPr/>
      <dgm:t>
        <a:bodyPr/>
        <a:lstStyle/>
        <a:p>
          <a:endParaRPr lang="pt-BR"/>
        </a:p>
      </dgm:t>
    </dgm:pt>
    <dgm:pt modelId="{E0A1C1A1-E18C-4294-972C-DFC900FC4AE3}" type="sibTrans" cxnId="{60EA0D52-2CBC-4ADE-B6F0-9E2A2DB933A4}">
      <dgm:prSet/>
      <dgm:spPr/>
      <dgm:t>
        <a:bodyPr/>
        <a:lstStyle/>
        <a:p>
          <a:endParaRPr lang="pt-BR"/>
        </a:p>
      </dgm:t>
    </dgm:pt>
    <dgm:pt modelId="{321A9574-F802-4943-BAA4-13B029E20913}">
      <dgm:prSet phldrT="[Tex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 smtClean="0"/>
            <a:t>AMPARO LEGAL</a:t>
          </a:r>
          <a:endParaRPr lang="pt-BR" dirty="0"/>
        </a:p>
      </dgm:t>
    </dgm:pt>
    <dgm:pt modelId="{7416B65B-2FA5-43C9-9F9F-41B24CC906DA}" type="parTrans" cxnId="{CDD097E3-AE35-4A67-81A8-AD7290D6EFDF}">
      <dgm:prSet/>
      <dgm:spPr/>
      <dgm:t>
        <a:bodyPr/>
        <a:lstStyle/>
        <a:p>
          <a:endParaRPr lang="pt-BR"/>
        </a:p>
      </dgm:t>
    </dgm:pt>
    <dgm:pt modelId="{9E257C43-1CEA-4BBB-B91E-6BB7258AB8A6}" type="sibTrans" cxnId="{CDD097E3-AE35-4A67-81A8-AD7290D6EFDF}">
      <dgm:prSet/>
      <dgm:spPr/>
      <dgm:t>
        <a:bodyPr/>
        <a:lstStyle/>
        <a:p>
          <a:endParaRPr lang="pt-BR"/>
        </a:p>
      </dgm:t>
    </dgm:pt>
    <dgm:pt modelId="{71FD829A-FD2D-4B2A-8C4C-E93E262CB619}">
      <dgm:prSet phldrT="[Texto]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pPr algn="just"/>
          <a:r>
            <a:rPr lang="pt-BR" dirty="0" smtClean="0">
              <a:solidFill>
                <a:schemeClr val="tx2"/>
              </a:solidFill>
            </a:rPr>
            <a:t>O período será considerado efetivo exercício para os devidos efeitos legais.</a:t>
          </a:r>
          <a:endParaRPr lang="pt-BR" dirty="0">
            <a:solidFill>
              <a:schemeClr val="tx2"/>
            </a:solidFill>
          </a:endParaRPr>
        </a:p>
      </dgm:t>
    </dgm:pt>
    <dgm:pt modelId="{514302CB-98A2-4A4E-B541-BEE5F42F7B03}" type="parTrans" cxnId="{9666EE30-3233-40F6-BCA8-2942A13DE5E9}">
      <dgm:prSet/>
      <dgm:spPr/>
      <dgm:t>
        <a:bodyPr/>
        <a:lstStyle/>
        <a:p>
          <a:endParaRPr lang="pt-BR"/>
        </a:p>
      </dgm:t>
    </dgm:pt>
    <dgm:pt modelId="{4228C8EE-4BA5-46DA-AB65-45914C27D187}" type="sibTrans" cxnId="{9666EE30-3233-40F6-BCA8-2942A13DE5E9}">
      <dgm:prSet/>
      <dgm:spPr/>
      <dgm:t>
        <a:bodyPr/>
        <a:lstStyle/>
        <a:p>
          <a:endParaRPr lang="pt-BR"/>
        </a:p>
      </dgm:t>
    </dgm:pt>
    <dgm:pt modelId="{0E7ECC16-D604-45E0-AE79-700D0EA21540}" type="pres">
      <dgm:prSet presAssocID="{86070D7C-2752-4BAF-8975-160A72DE3C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267DDE2-C4D2-4D52-9346-B3026AD4335D}" type="pres">
      <dgm:prSet presAssocID="{FEEAC784-04EF-4A43-998F-AEC3056F3C21}" presName="linNode" presStyleCnt="0"/>
      <dgm:spPr/>
    </dgm:pt>
    <dgm:pt modelId="{D2D8432C-E658-4165-A694-09A3F55721CC}" type="pres">
      <dgm:prSet presAssocID="{FEEAC784-04EF-4A43-998F-AEC3056F3C21}" presName="parentText" presStyleLbl="node1" presStyleIdx="0" presStyleCnt="6" custLinFactNeighborX="-2508" custLinFactNeighborY="-17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464D690-EF8B-410F-A5CA-592E26162298}" type="pres">
      <dgm:prSet presAssocID="{FEEAC784-04EF-4A43-998F-AEC3056F3C21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23A872-C50E-407D-A413-EAB2AA5CD08A}" type="pres">
      <dgm:prSet presAssocID="{1F6F9EE1-D61F-45D2-8641-7BEC485C7584}" presName="sp" presStyleCnt="0"/>
      <dgm:spPr/>
    </dgm:pt>
    <dgm:pt modelId="{157814AC-E7FB-43DD-A544-A288106ED114}" type="pres">
      <dgm:prSet presAssocID="{570DA49C-E526-4BA1-BCE7-AD0CA4704115}" presName="linNode" presStyleCnt="0"/>
      <dgm:spPr/>
    </dgm:pt>
    <dgm:pt modelId="{5F3E7D37-F7FC-4353-9CF6-173CB70FAE0A}" type="pres">
      <dgm:prSet presAssocID="{570DA49C-E526-4BA1-BCE7-AD0CA4704115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A60B08-3339-4916-8B9D-35220E850250}" type="pres">
      <dgm:prSet presAssocID="{570DA49C-E526-4BA1-BCE7-AD0CA4704115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3F0B99A-9F19-4BEB-BFCC-E1C6C36B57F5}" type="pres">
      <dgm:prSet presAssocID="{55903514-5832-4066-A270-0B61E8FF36B5}" presName="sp" presStyleCnt="0"/>
      <dgm:spPr/>
    </dgm:pt>
    <dgm:pt modelId="{6F146C31-04BA-465B-A176-0F840E948D5D}" type="pres">
      <dgm:prSet presAssocID="{F9196E88-2FD0-4DA2-AC3F-E9C5F8894B18}" presName="linNode" presStyleCnt="0"/>
      <dgm:spPr/>
    </dgm:pt>
    <dgm:pt modelId="{217AB615-965B-4035-AE7C-CABFEA2AF4D1}" type="pres">
      <dgm:prSet presAssocID="{F9196E88-2FD0-4DA2-AC3F-E9C5F8894B18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DA82E5-5391-46BE-8879-1504242FD795}" type="pres">
      <dgm:prSet presAssocID="{F9196E88-2FD0-4DA2-AC3F-E9C5F8894B18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656535-01CA-42D9-84D2-7C169C2F0788}" type="pres">
      <dgm:prSet presAssocID="{78EB40B9-3A8C-415D-9644-A70B818C128D}" presName="sp" presStyleCnt="0"/>
      <dgm:spPr/>
    </dgm:pt>
    <dgm:pt modelId="{A072B3F6-0AE8-4C3A-BB81-035A5AF3A690}" type="pres">
      <dgm:prSet presAssocID="{5E57A22D-ED98-4D66-9724-4125065808E2}" presName="linNode" presStyleCnt="0"/>
      <dgm:spPr/>
    </dgm:pt>
    <dgm:pt modelId="{01246E2D-FBB3-4F02-AB1F-92466F427D41}" type="pres">
      <dgm:prSet presAssocID="{5E57A22D-ED98-4D66-9724-4125065808E2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DB97C6-A74C-46C0-8AC3-1ECF8675D5F3}" type="pres">
      <dgm:prSet presAssocID="{5E57A22D-ED98-4D66-9724-4125065808E2}" presName="descendantText" presStyleLbl="alignAccFollowNode1" presStyleIdx="3" presStyleCnt="6" custScaleY="11541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CF37EF-1645-40B9-9832-26041419D419}" type="pres">
      <dgm:prSet presAssocID="{042E210E-392B-4ACF-92D0-A7AE1A2827F6}" presName="sp" presStyleCnt="0"/>
      <dgm:spPr/>
    </dgm:pt>
    <dgm:pt modelId="{C380D42C-8E3D-4D5B-A560-585EF8066297}" type="pres">
      <dgm:prSet presAssocID="{321A9574-F802-4943-BAA4-13B029E20913}" presName="linNode" presStyleCnt="0"/>
      <dgm:spPr/>
    </dgm:pt>
    <dgm:pt modelId="{870D01F2-EF39-4021-AE91-A84319069D4B}" type="pres">
      <dgm:prSet presAssocID="{321A9574-F802-4943-BAA4-13B029E20913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545BDF-8663-4E14-A48B-4A14E5ECB1B6}" type="pres">
      <dgm:prSet presAssocID="{321A9574-F802-4943-BAA4-13B029E20913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6E5E24-5930-4790-8B1F-8CFC24B23BB2}" type="pres">
      <dgm:prSet presAssocID="{9E257C43-1CEA-4BBB-B91E-6BB7258AB8A6}" presName="sp" presStyleCnt="0"/>
      <dgm:spPr/>
    </dgm:pt>
    <dgm:pt modelId="{6EC3AE03-60A2-45BD-9D9D-2619EBE6BA74}" type="pres">
      <dgm:prSet presAssocID="{45055542-E1FB-4E77-9581-2D513C705077}" presName="linNode" presStyleCnt="0"/>
      <dgm:spPr/>
    </dgm:pt>
    <dgm:pt modelId="{B6A9CEAF-2CB0-4FCE-82D4-01E9E0428F64}" type="pres">
      <dgm:prSet presAssocID="{45055542-E1FB-4E77-9581-2D513C705077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D01045D-2962-4402-A2A6-EFFB138BCABA}" type="pres">
      <dgm:prSet presAssocID="{45055542-E1FB-4E77-9581-2D513C705077}" presName="descendantText" presStyleLbl="alignAccFollowNode1" presStyleIdx="5" presStyleCnt="6" custScaleY="12562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1E4A757-49AD-4637-BE5A-76BC32714411}" type="presOf" srcId="{53122738-F926-4F56-8AF3-53F908B56D31}" destId="{DD01045D-2962-4402-A2A6-EFFB138BCABA}" srcOrd="0" destOrd="0" presId="urn:microsoft.com/office/officeart/2005/8/layout/vList5"/>
    <dgm:cxn modelId="{45BE5902-3CC3-4D51-B570-B5A9F234505C}" srcId="{5E57A22D-ED98-4D66-9724-4125065808E2}" destId="{7AB712A8-0DB0-4694-B57B-86E879FD2B73}" srcOrd="0" destOrd="0" parTransId="{315E79BF-89D7-4F22-B2B4-78C09B694FA7}" sibTransId="{1AF16E89-ECEB-490B-9A40-4DE4018FB3C9}"/>
    <dgm:cxn modelId="{71D617B7-1399-4827-9A76-06B59C616C2E}" type="presOf" srcId="{E8AF006D-B6C4-428B-B322-A5327A2B0300}" destId="{B464D690-EF8B-410F-A5CA-592E26162298}" srcOrd="0" destOrd="0" presId="urn:microsoft.com/office/officeart/2005/8/layout/vList5"/>
    <dgm:cxn modelId="{120A35C5-DA6C-42D1-9868-7DDA1B4E0295}" type="presOf" srcId="{86070D7C-2752-4BAF-8975-160A72DE3CA2}" destId="{0E7ECC16-D604-45E0-AE79-700D0EA21540}" srcOrd="0" destOrd="0" presId="urn:microsoft.com/office/officeart/2005/8/layout/vList5"/>
    <dgm:cxn modelId="{36AA134A-F33A-4D23-BFF1-E3E918706D10}" type="presOf" srcId="{5E57A22D-ED98-4D66-9724-4125065808E2}" destId="{01246E2D-FBB3-4F02-AB1F-92466F427D41}" srcOrd="0" destOrd="0" presId="urn:microsoft.com/office/officeart/2005/8/layout/vList5"/>
    <dgm:cxn modelId="{BB8F6D4B-540F-41B1-AACC-B222258F6642}" type="presOf" srcId="{F9DC988D-B41D-449A-9B81-92951DB42FC3}" destId="{2AA60B08-3339-4916-8B9D-35220E850250}" srcOrd="0" destOrd="0" presId="urn:microsoft.com/office/officeart/2005/8/layout/vList5"/>
    <dgm:cxn modelId="{141A8115-E321-4AC7-8C38-4E7FC4F434B1}" type="presOf" srcId="{321A9574-F802-4943-BAA4-13B029E20913}" destId="{870D01F2-EF39-4021-AE91-A84319069D4B}" srcOrd="0" destOrd="0" presId="urn:microsoft.com/office/officeart/2005/8/layout/vList5"/>
    <dgm:cxn modelId="{F930EC64-9CAB-4955-8DAD-83DDA248D322}" srcId="{570DA49C-E526-4BA1-BCE7-AD0CA4704115}" destId="{F9DC988D-B41D-449A-9B81-92951DB42FC3}" srcOrd="0" destOrd="0" parTransId="{5BA47B43-75BC-4D0F-88A8-2CB951EDF60B}" sibTransId="{E04B2F80-38B0-4DFC-8EEB-C47CAC695FE2}"/>
    <dgm:cxn modelId="{FA66B922-D61C-4A59-9D00-085C26DDC318}" type="presOf" srcId="{F9196E88-2FD0-4DA2-AC3F-E9C5F8894B18}" destId="{217AB615-965B-4035-AE7C-CABFEA2AF4D1}" srcOrd="0" destOrd="0" presId="urn:microsoft.com/office/officeart/2005/8/layout/vList5"/>
    <dgm:cxn modelId="{FDDD06A7-3747-4E61-8B67-28574C3F51B2}" type="presOf" srcId="{45055542-E1FB-4E77-9581-2D513C705077}" destId="{B6A9CEAF-2CB0-4FCE-82D4-01E9E0428F64}" srcOrd="0" destOrd="0" presId="urn:microsoft.com/office/officeart/2005/8/layout/vList5"/>
    <dgm:cxn modelId="{BE0549D5-EEF8-40B6-A86D-2C1CB6874FDD}" srcId="{FEEAC784-04EF-4A43-998F-AEC3056F3C21}" destId="{E8AF006D-B6C4-428B-B322-A5327A2B0300}" srcOrd="0" destOrd="0" parTransId="{FBFF720B-FF6E-4F4E-B7E8-E22CC2E8545C}" sibTransId="{3B3B1D8B-DBDE-41CA-9C98-9748B21BF435}"/>
    <dgm:cxn modelId="{60EA0D52-2CBC-4ADE-B6F0-9E2A2DB933A4}" srcId="{45055542-E1FB-4E77-9581-2D513C705077}" destId="{53122738-F926-4F56-8AF3-53F908B56D31}" srcOrd="0" destOrd="0" parTransId="{BE812DE2-527C-4C42-A6E7-DFEA84058E21}" sibTransId="{E0A1C1A1-E18C-4294-972C-DFC900FC4AE3}"/>
    <dgm:cxn modelId="{BCE3BD34-3016-49C2-969B-D8BC3F3E3C80}" type="presOf" srcId="{7AB712A8-0DB0-4694-B57B-86E879FD2B73}" destId="{80DB97C6-A74C-46C0-8AC3-1ECF8675D5F3}" srcOrd="0" destOrd="0" presId="urn:microsoft.com/office/officeart/2005/8/layout/vList5"/>
    <dgm:cxn modelId="{252789B6-8F11-438C-A61B-9B4113E4D705}" srcId="{86070D7C-2752-4BAF-8975-160A72DE3CA2}" destId="{FEEAC784-04EF-4A43-998F-AEC3056F3C21}" srcOrd="0" destOrd="0" parTransId="{712BB8EF-4089-4790-A06A-2FFE0C920011}" sibTransId="{1F6F9EE1-D61F-45D2-8641-7BEC485C7584}"/>
    <dgm:cxn modelId="{9666EE30-3233-40F6-BCA8-2942A13DE5E9}" srcId="{321A9574-F802-4943-BAA4-13B029E20913}" destId="{71FD829A-FD2D-4B2A-8C4C-E93E262CB619}" srcOrd="0" destOrd="0" parTransId="{514302CB-98A2-4A4E-B541-BEE5F42F7B03}" sibTransId="{4228C8EE-4BA5-46DA-AB65-45914C27D187}"/>
    <dgm:cxn modelId="{F771D475-C18F-4678-A085-7D129282228D}" type="presOf" srcId="{402BEF72-5E87-4775-836B-18D1EBC92626}" destId="{07DA82E5-5391-46BE-8879-1504242FD795}" srcOrd="0" destOrd="0" presId="urn:microsoft.com/office/officeart/2005/8/layout/vList5"/>
    <dgm:cxn modelId="{3BC264A5-3AE1-4CD2-8A38-362B9FEA8B74}" type="presOf" srcId="{570DA49C-E526-4BA1-BCE7-AD0CA4704115}" destId="{5F3E7D37-F7FC-4353-9CF6-173CB70FAE0A}" srcOrd="0" destOrd="0" presId="urn:microsoft.com/office/officeart/2005/8/layout/vList5"/>
    <dgm:cxn modelId="{21A226B3-9948-4C55-9648-0981FE701F1E}" srcId="{86070D7C-2752-4BAF-8975-160A72DE3CA2}" destId="{F9196E88-2FD0-4DA2-AC3F-E9C5F8894B18}" srcOrd="2" destOrd="0" parTransId="{E84028FA-2BBF-4AD8-A4CE-434430B85F83}" sibTransId="{78EB40B9-3A8C-415D-9644-A70B818C128D}"/>
    <dgm:cxn modelId="{58F8B491-E3F1-4A2A-A056-6A439743606C}" type="presOf" srcId="{71FD829A-FD2D-4B2A-8C4C-E93E262CB619}" destId="{1E545BDF-8663-4E14-A48B-4A14E5ECB1B6}" srcOrd="0" destOrd="0" presId="urn:microsoft.com/office/officeart/2005/8/layout/vList5"/>
    <dgm:cxn modelId="{CDD097E3-AE35-4A67-81A8-AD7290D6EFDF}" srcId="{86070D7C-2752-4BAF-8975-160A72DE3CA2}" destId="{321A9574-F802-4943-BAA4-13B029E20913}" srcOrd="4" destOrd="0" parTransId="{7416B65B-2FA5-43C9-9F9F-41B24CC906DA}" sibTransId="{9E257C43-1CEA-4BBB-B91E-6BB7258AB8A6}"/>
    <dgm:cxn modelId="{D5F17D34-030E-493C-A11E-1AFD176E15CF}" srcId="{F9196E88-2FD0-4DA2-AC3F-E9C5F8894B18}" destId="{402BEF72-5E87-4775-836B-18D1EBC92626}" srcOrd="0" destOrd="0" parTransId="{7D17AC25-0B0E-46D5-967D-9888DE69345B}" sibTransId="{2CDFC7E3-0FE0-4DEB-9266-7FDAF327CB54}"/>
    <dgm:cxn modelId="{9EE4019F-5D09-49A1-B767-504B667C93A2}" srcId="{86070D7C-2752-4BAF-8975-160A72DE3CA2}" destId="{45055542-E1FB-4E77-9581-2D513C705077}" srcOrd="5" destOrd="0" parTransId="{DCA8D171-EDFA-4178-B7F3-24ABE9F9C453}" sibTransId="{04786C54-135E-4961-951A-FCDF67978287}"/>
    <dgm:cxn modelId="{7C0D779E-B822-410C-B3BD-8B7276444540}" type="presOf" srcId="{FEEAC784-04EF-4A43-998F-AEC3056F3C21}" destId="{D2D8432C-E658-4165-A694-09A3F55721CC}" srcOrd="0" destOrd="0" presId="urn:microsoft.com/office/officeart/2005/8/layout/vList5"/>
    <dgm:cxn modelId="{E4178EAF-1C3A-4CA2-8DB9-3F11E333834E}" srcId="{86070D7C-2752-4BAF-8975-160A72DE3CA2}" destId="{5E57A22D-ED98-4D66-9724-4125065808E2}" srcOrd="3" destOrd="0" parTransId="{7F0A9CB9-9A09-43F7-8ED2-3672838A411E}" sibTransId="{042E210E-392B-4ACF-92D0-A7AE1A2827F6}"/>
    <dgm:cxn modelId="{E1BE20F4-6F3B-486A-BB62-D33215249C00}" srcId="{86070D7C-2752-4BAF-8975-160A72DE3CA2}" destId="{570DA49C-E526-4BA1-BCE7-AD0CA4704115}" srcOrd="1" destOrd="0" parTransId="{72979AA9-AF9E-4B58-B829-42929BFE57F6}" sibTransId="{55903514-5832-4066-A270-0B61E8FF36B5}"/>
    <dgm:cxn modelId="{1DD482B2-DF44-46E3-A1EE-1A69E4B9DD03}" type="presParOf" srcId="{0E7ECC16-D604-45E0-AE79-700D0EA21540}" destId="{5267DDE2-C4D2-4D52-9346-B3026AD4335D}" srcOrd="0" destOrd="0" presId="urn:microsoft.com/office/officeart/2005/8/layout/vList5"/>
    <dgm:cxn modelId="{E7B966E1-1C19-421C-BB03-8E5604883CCC}" type="presParOf" srcId="{5267DDE2-C4D2-4D52-9346-B3026AD4335D}" destId="{D2D8432C-E658-4165-A694-09A3F55721CC}" srcOrd="0" destOrd="0" presId="urn:microsoft.com/office/officeart/2005/8/layout/vList5"/>
    <dgm:cxn modelId="{EC5C12F3-C9D2-4465-8379-088E28BC54A1}" type="presParOf" srcId="{5267DDE2-C4D2-4D52-9346-B3026AD4335D}" destId="{B464D690-EF8B-410F-A5CA-592E26162298}" srcOrd="1" destOrd="0" presId="urn:microsoft.com/office/officeart/2005/8/layout/vList5"/>
    <dgm:cxn modelId="{2B06C216-F855-4703-995A-AAA9B2381464}" type="presParOf" srcId="{0E7ECC16-D604-45E0-AE79-700D0EA21540}" destId="{9323A872-C50E-407D-A413-EAB2AA5CD08A}" srcOrd="1" destOrd="0" presId="urn:microsoft.com/office/officeart/2005/8/layout/vList5"/>
    <dgm:cxn modelId="{A2ADA864-09BA-4073-961E-A8AA80B888AF}" type="presParOf" srcId="{0E7ECC16-D604-45E0-AE79-700D0EA21540}" destId="{157814AC-E7FB-43DD-A544-A288106ED114}" srcOrd="2" destOrd="0" presId="urn:microsoft.com/office/officeart/2005/8/layout/vList5"/>
    <dgm:cxn modelId="{D2DDFF92-EB0B-4374-A693-76675CEDD601}" type="presParOf" srcId="{157814AC-E7FB-43DD-A544-A288106ED114}" destId="{5F3E7D37-F7FC-4353-9CF6-173CB70FAE0A}" srcOrd="0" destOrd="0" presId="urn:microsoft.com/office/officeart/2005/8/layout/vList5"/>
    <dgm:cxn modelId="{E966DD36-B113-4EED-A454-59B44FDDBCCE}" type="presParOf" srcId="{157814AC-E7FB-43DD-A544-A288106ED114}" destId="{2AA60B08-3339-4916-8B9D-35220E850250}" srcOrd="1" destOrd="0" presId="urn:microsoft.com/office/officeart/2005/8/layout/vList5"/>
    <dgm:cxn modelId="{B4F2644B-EAD6-4C5D-87AC-920B53F06C87}" type="presParOf" srcId="{0E7ECC16-D604-45E0-AE79-700D0EA21540}" destId="{73F0B99A-9F19-4BEB-BFCC-E1C6C36B57F5}" srcOrd="3" destOrd="0" presId="urn:microsoft.com/office/officeart/2005/8/layout/vList5"/>
    <dgm:cxn modelId="{AE9D15EB-3AD3-4FD6-9AA6-62A5C9504D5B}" type="presParOf" srcId="{0E7ECC16-D604-45E0-AE79-700D0EA21540}" destId="{6F146C31-04BA-465B-A176-0F840E948D5D}" srcOrd="4" destOrd="0" presId="urn:microsoft.com/office/officeart/2005/8/layout/vList5"/>
    <dgm:cxn modelId="{93BB942E-5A24-4693-AF7F-3454A92FC83C}" type="presParOf" srcId="{6F146C31-04BA-465B-A176-0F840E948D5D}" destId="{217AB615-965B-4035-AE7C-CABFEA2AF4D1}" srcOrd="0" destOrd="0" presId="urn:microsoft.com/office/officeart/2005/8/layout/vList5"/>
    <dgm:cxn modelId="{C06EE1AB-E2A1-474A-8533-E3625D9D6117}" type="presParOf" srcId="{6F146C31-04BA-465B-A176-0F840E948D5D}" destId="{07DA82E5-5391-46BE-8879-1504242FD795}" srcOrd="1" destOrd="0" presId="urn:microsoft.com/office/officeart/2005/8/layout/vList5"/>
    <dgm:cxn modelId="{B20ED826-C65A-432D-B6CF-5EBAA79C172C}" type="presParOf" srcId="{0E7ECC16-D604-45E0-AE79-700D0EA21540}" destId="{8A656535-01CA-42D9-84D2-7C169C2F0788}" srcOrd="5" destOrd="0" presId="urn:microsoft.com/office/officeart/2005/8/layout/vList5"/>
    <dgm:cxn modelId="{D18C6790-E68C-4AF6-ADDF-1E89445F3BE5}" type="presParOf" srcId="{0E7ECC16-D604-45E0-AE79-700D0EA21540}" destId="{A072B3F6-0AE8-4C3A-BB81-035A5AF3A690}" srcOrd="6" destOrd="0" presId="urn:microsoft.com/office/officeart/2005/8/layout/vList5"/>
    <dgm:cxn modelId="{DCDB5FA5-5B0A-4E20-BBB7-747B819149E2}" type="presParOf" srcId="{A072B3F6-0AE8-4C3A-BB81-035A5AF3A690}" destId="{01246E2D-FBB3-4F02-AB1F-92466F427D41}" srcOrd="0" destOrd="0" presId="urn:microsoft.com/office/officeart/2005/8/layout/vList5"/>
    <dgm:cxn modelId="{F36859C5-6F3D-46DD-A828-3171E4302D2F}" type="presParOf" srcId="{A072B3F6-0AE8-4C3A-BB81-035A5AF3A690}" destId="{80DB97C6-A74C-46C0-8AC3-1ECF8675D5F3}" srcOrd="1" destOrd="0" presId="urn:microsoft.com/office/officeart/2005/8/layout/vList5"/>
    <dgm:cxn modelId="{F28139DA-D724-4591-93CD-B613EBEE2194}" type="presParOf" srcId="{0E7ECC16-D604-45E0-AE79-700D0EA21540}" destId="{A7CF37EF-1645-40B9-9832-26041419D419}" srcOrd="7" destOrd="0" presId="urn:microsoft.com/office/officeart/2005/8/layout/vList5"/>
    <dgm:cxn modelId="{D6459F20-377C-4AFE-9100-908EEF10B83F}" type="presParOf" srcId="{0E7ECC16-D604-45E0-AE79-700D0EA21540}" destId="{C380D42C-8E3D-4D5B-A560-585EF8066297}" srcOrd="8" destOrd="0" presId="urn:microsoft.com/office/officeart/2005/8/layout/vList5"/>
    <dgm:cxn modelId="{C09375B9-C377-49D5-AA38-C304752A0A00}" type="presParOf" srcId="{C380D42C-8E3D-4D5B-A560-585EF8066297}" destId="{870D01F2-EF39-4021-AE91-A84319069D4B}" srcOrd="0" destOrd="0" presId="urn:microsoft.com/office/officeart/2005/8/layout/vList5"/>
    <dgm:cxn modelId="{A3F750E5-1C84-438D-8951-F3F86720F01F}" type="presParOf" srcId="{C380D42C-8E3D-4D5B-A560-585EF8066297}" destId="{1E545BDF-8663-4E14-A48B-4A14E5ECB1B6}" srcOrd="1" destOrd="0" presId="urn:microsoft.com/office/officeart/2005/8/layout/vList5"/>
    <dgm:cxn modelId="{63E150C3-8770-4EB8-99A5-2F7B3269F644}" type="presParOf" srcId="{0E7ECC16-D604-45E0-AE79-700D0EA21540}" destId="{AF6E5E24-5930-4790-8B1F-8CFC24B23BB2}" srcOrd="9" destOrd="0" presId="urn:microsoft.com/office/officeart/2005/8/layout/vList5"/>
    <dgm:cxn modelId="{018FF743-1EE7-44EC-8C60-B05029599ABA}" type="presParOf" srcId="{0E7ECC16-D604-45E0-AE79-700D0EA21540}" destId="{6EC3AE03-60A2-45BD-9D9D-2619EBE6BA74}" srcOrd="10" destOrd="0" presId="urn:microsoft.com/office/officeart/2005/8/layout/vList5"/>
    <dgm:cxn modelId="{29851CC4-FC85-4149-9C9B-29E67654AC43}" type="presParOf" srcId="{6EC3AE03-60A2-45BD-9D9D-2619EBE6BA74}" destId="{B6A9CEAF-2CB0-4FCE-82D4-01E9E0428F64}" srcOrd="0" destOrd="0" presId="urn:microsoft.com/office/officeart/2005/8/layout/vList5"/>
    <dgm:cxn modelId="{5ADF3456-90CB-485E-85A5-A7E2F9BF90F1}" type="presParOf" srcId="{6EC3AE03-60A2-45BD-9D9D-2619EBE6BA74}" destId="{DD01045D-2962-4402-A2A6-EFFB138BCAB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3DDF79F-4B73-4B05-9DFA-83ADBC97B393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A0D7FBF-9B5D-47F6-9DC7-C17E77ED5697}">
      <dgm:prSet phldrT="[Tex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 smtClean="0"/>
            <a:t>REQUERIMENTO</a:t>
          </a:r>
          <a:endParaRPr lang="pt-BR" dirty="0"/>
        </a:p>
      </dgm:t>
    </dgm:pt>
    <dgm:pt modelId="{1F3DEA24-D100-4D20-AA6D-200F3D0CE964}" type="parTrans" cxnId="{86108AC0-F170-4120-938B-0BDDC874F36A}">
      <dgm:prSet/>
      <dgm:spPr/>
      <dgm:t>
        <a:bodyPr/>
        <a:lstStyle/>
        <a:p>
          <a:endParaRPr lang="pt-BR"/>
        </a:p>
      </dgm:t>
    </dgm:pt>
    <dgm:pt modelId="{EEBC612C-4DAD-4D01-921C-F77FB911F7CE}" type="sibTrans" cxnId="{86108AC0-F170-4120-938B-0BDDC874F36A}">
      <dgm:prSet/>
      <dgm:spPr>
        <a:ln>
          <a:solidFill>
            <a:srgbClr val="FF0000"/>
          </a:solidFill>
        </a:ln>
      </dgm:spPr>
      <dgm:t>
        <a:bodyPr/>
        <a:lstStyle/>
        <a:p>
          <a:endParaRPr lang="pt-BR" dirty="0"/>
        </a:p>
      </dgm:t>
    </dgm:pt>
    <dgm:pt modelId="{258B00D9-4526-4C88-AD20-9B34BEAE5F10}">
      <dgm:prSet phldrT="[Texto]" custT="1"/>
      <dgm:spPr>
        <a:solidFill>
          <a:srgbClr val="C00000"/>
        </a:solidFill>
        <a:ln w="12700">
          <a:solidFill>
            <a:schemeClr val="accent1"/>
          </a:solidFill>
        </a:ln>
      </dgm:spPr>
      <dgm:t>
        <a:bodyPr/>
        <a:lstStyle/>
        <a:p>
          <a:r>
            <a:rPr lang="pt-BR" sz="1600" dirty="0" smtClean="0"/>
            <a:t>COMPROVANTE DE INSCRIÇÃO (EXTERIOR)</a:t>
          </a:r>
          <a:endParaRPr lang="pt-BR" sz="1600" dirty="0"/>
        </a:p>
      </dgm:t>
    </dgm:pt>
    <dgm:pt modelId="{FF5A448F-9D00-426C-8DEB-217C7B90C891}" type="parTrans" cxnId="{8D3A3ED9-29CD-4C21-84D9-67B587C447FB}">
      <dgm:prSet/>
      <dgm:spPr/>
      <dgm:t>
        <a:bodyPr/>
        <a:lstStyle/>
        <a:p>
          <a:endParaRPr lang="pt-BR"/>
        </a:p>
      </dgm:t>
    </dgm:pt>
    <dgm:pt modelId="{6A3B70C2-A4FF-43FD-B26F-24C0EF556409}" type="sibTrans" cxnId="{8D3A3ED9-29CD-4C21-84D9-67B587C447FB}">
      <dgm:prSet/>
      <dgm:spPr>
        <a:ln>
          <a:solidFill>
            <a:srgbClr val="FF0000"/>
          </a:solidFill>
        </a:ln>
      </dgm:spPr>
      <dgm:t>
        <a:bodyPr/>
        <a:lstStyle/>
        <a:p>
          <a:endParaRPr lang="pt-BR" dirty="0"/>
        </a:p>
      </dgm:t>
    </dgm:pt>
    <dgm:pt modelId="{067C794D-FCCF-431E-AE5F-E8DF69EC1898}">
      <dgm:prSet phldrT="[Tex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 smtClean="0"/>
            <a:t>PLANO DE TRABALHO</a:t>
          </a:r>
          <a:endParaRPr lang="pt-BR" dirty="0"/>
        </a:p>
      </dgm:t>
    </dgm:pt>
    <dgm:pt modelId="{C14198D9-15D8-4D97-823B-1B7CA698D3B6}" type="parTrans" cxnId="{87A650F5-D7D0-42D2-BA26-6BA370FABFE7}">
      <dgm:prSet/>
      <dgm:spPr/>
      <dgm:t>
        <a:bodyPr/>
        <a:lstStyle/>
        <a:p>
          <a:endParaRPr lang="pt-BR"/>
        </a:p>
      </dgm:t>
    </dgm:pt>
    <dgm:pt modelId="{36BB9A5E-24D7-46DF-8965-38BF13197FFB}" type="sibTrans" cxnId="{87A650F5-D7D0-42D2-BA26-6BA370FABFE7}">
      <dgm:prSet/>
      <dgm:spPr>
        <a:ln>
          <a:solidFill>
            <a:srgbClr val="FF0000"/>
          </a:solidFill>
        </a:ln>
      </dgm:spPr>
      <dgm:t>
        <a:bodyPr/>
        <a:lstStyle/>
        <a:p>
          <a:endParaRPr lang="pt-BR" dirty="0"/>
        </a:p>
      </dgm:t>
    </dgm:pt>
    <dgm:pt modelId="{C401BDB0-FC94-49ED-999A-C67421DAE5E2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 smtClean="0"/>
            <a:t>DECLARAÇÃO DA CHEFIA (prejuízo do trabalho)</a:t>
          </a:r>
          <a:endParaRPr lang="pt-BR" dirty="0"/>
        </a:p>
      </dgm:t>
    </dgm:pt>
    <dgm:pt modelId="{AC2CAA45-DB34-4358-B357-DB7FF9617360}" type="parTrans" cxnId="{0FC0A500-E878-42B6-9697-39497B8E3800}">
      <dgm:prSet/>
      <dgm:spPr/>
      <dgm:t>
        <a:bodyPr/>
        <a:lstStyle/>
        <a:p>
          <a:endParaRPr lang="pt-BR"/>
        </a:p>
      </dgm:t>
    </dgm:pt>
    <dgm:pt modelId="{FAACE4B1-2ABE-49FA-A2A0-E3AD792F3918}" type="sibTrans" cxnId="{0FC0A500-E878-42B6-9697-39497B8E3800}">
      <dgm:prSet/>
      <dgm:spPr>
        <a:ln>
          <a:solidFill>
            <a:srgbClr val="FF0000"/>
          </a:solidFill>
        </a:ln>
      </dgm:spPr>
      <dgm:t>
        <a:bodyPr/>
        <a:lstStyle/>
        <a:p>
          <a:endParaRPr lang="pt-BR" dirty="0"/>
        </a:p>
      </dgm:t>
    </dgm:pt>
    <dgm:pt modelId="{16842E41-538E-4BF0-B1FF-36DAC798BD80}">
      <dgm:prSet phldrT="[Tex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 smtClean="0"/>
            <a:t>CARTA CONVITE E PROSPECTO</a:t>
          </a:r>
          <a:endParaRPr lang="pt-BR" dirty="0"/>
        </a:p>
      </dgm:t>
    </dgm:pt>
    <dgm:pt modelId="{6BE6FB02-FECC-4D2C-AB99-889653CD29B2}" type="parTrans" cxnId="{4A56560A-C0EC-4DD9-A0F7-8F1F2E8B7E3D}">
      <dgm:prSet/>
      <dgm:spPr/>
      <dgm:t>
        <a:bodyPr/>
        <a:lstStyle/>
        <a:p>
          <a:endParaRPr lang="pt-BR"/>
        </a:p>
      </dgm:t>
    </dgm:pt>
    <dgm:pt modelId="{01740773-A9CE-45CD-9241-B5FA281A13D1}" type="sibTrans" cxnId="{4A56560A-C0EC-4DD9-A0F7-8F1F2E8B7E3D}">
      <dgm:prSet/>
      <dgm:spPr>
        <a:ln>
          <a:solidFill>
            <a:srgbClr val="FF0000"/>
          </a:solidFill>
        </a:ln>
      </dgm:spPr>
      <dgm:t>
        <a:bodyPr/>
        <a:lstStyle/>
        <a:p>
          <a:endParaRPr lang="pt-BR" dirty="0"/>
        </a:p>
      </dgm:t>
    </dgm:pt>
    <dgm:pt modelId="{BC27B72D-0056-4EF4-932F-13409747410B}">
      <dgm:prSet phldrT="[Tex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 smtClean="0"/>
            <a:t>MANIFESTAÇÃO DOS SUPERIORES</a:t>
          </a:r>
          <a:endParaRPr lang="pt-BR" dirty="0"/>
        </a:p>
      </dgm:t>
    </dgm:pt>
    <dgm:pt modelId="{1DC0E584-234C-43BF-8B21-A0CD7E70460D}" type="parTrans" cxnId="{2165D323-9A0D-4482-8976-2B7F0EE2C233}">
      <dgm:prSet/>
      <dgm:spPr/>
      <dgm:t>
        <a:bodyPr/>
        <a:lstStyle/>
        <a:p>
          <a:endParaRPr lang="pt-BR"/>
        </a:p>
      </dgm:t>
    </dgm:pt>
    <dgm:pt modelId="{F453E449-489A-4124-956A-39317D022918}" type="sibTrans" cxnId="{2165D323-9A0D-4482-8976-2B7F0EE2C233}">
      <dgm:prSet/>
      <dgm:spPr>
        <a:ln>
          <a:solidFill>
            <a:srgbClr val="FF0000"/>
          </a:solidFill>
        </a:ln>
      </dgm:spPr>
      <dgm:t>
        <a:bodyPr/>
        <a:lstStyle/>
        <a:p>
          <a:endParaRPr lang="pt-BR" dirty="0"/>
        </a:p>
      </dgm:t>
    </dgm:pt>
    <dgm:pt modelId="{2E56F500-B99E-46DA-AB37-C44F08AEA293}">
      <dgm:prSet phldrT="[Texto]"/>
      <dgm:spPr>
        <a:solidFill>
          <a:srgbClr val="C00000"/>
        </a:solidFill>
        <a:ln w="12700"/>
      </dgm:spPr>
      <dgm:t>
        <a:bodyPr/>
        <a:lstStyle/>
        <a:p>
          <a:r>
            <a:rPr lang="pt-BR" dirty="0" smtClean="0"/>
            <a:t>TRADUÇÃO (inclusive do Título)</a:t>
          </a:r>
          <a:endParaRPr lang="pt-BR" dirty="0"/>
        </a:p>
      </dgm:t>
    </dgm:pt>
    <dgm:pt modelId="{1860908F-8A4B-4955-8B5A-8673C718B4E9}" type="parTrans" cxnId="{4ADD4824-C065-4B46-8263-80300AF17BFE}">
      <dgm:prSet/>
      <dgm:spPr/>
      <dgm:t>
        <a:bodyPr/>
        <a:lstStyle/>
        <a:p>
          <a:endParaRPr lang="pt-BR"/>
        </a:p>
      </dgm:t>
    </dgm:pt>
    <dgm:pt modelId="{3E730ECA-24E4-47D3-8941-988C5DF5A156}" type="sibTrans" cxnId="{4ADD4824-C065-4B46-8263-80300AF17BFE}">
      <dgm:prSet/>
      <dgm:spPr>
        <a:ln>
          <a:solidFill>
            <a:srgbClr val="FF0000"/>
          </a:solidFill>
        </a:ln>
      </dgm:spPr>
      <dgm:t>
        <a:bodyPr/>
        <a:lstStyle/>
        <a:p>
          <a:endParaRPr lang="pt-BR" dirty="0"/>
        </a:p>
      </dgm:t>
    </dgm:pt>
    <dgm:pt modelId="{41E5E204-7C74-4F83-B814-5FDE07D8AFBA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600" dirty="0" smtClean="0"/>
            <a:t>TERMO DE COMPROMISSO (superior a 3 meses)</a:t>
          </a:r>
          <a:endParaRPr lang="pt-BR" sz="1600" dirty="0"/>
        </a:p>
      </dgm:t>
    </dgm:pt>
    <dgm:pt modelId="{CBE5CD50-73D0-4D76-915F-4F778A200FC0}" type="parTrans" cxnId="{CDBA9178-1A43-4799-9CB1-6D2D3EE93785}">
      <dgm:prSet/>
      <dgm:spPr/>
      <dgm:t>
        <a:bodyPr/>
        <a:lstStyle/>
        <a:p>
          <a:endParaRPr lang="pt-BR"/>
        </a:p>
      </dgm:t>
    </dgm:pt>
    <dgm:pt modelId="{D6D0E7DA-9DEB-4802-A2CB-574976EA3C89}" type="sibTrans" cxnId="{CDBA9178-1A43-4799-9CB1-6D2D3EE93785}">
      <dgm:prSet/>
      <dgm:spPr>
        <a:ln>
          <a:solidFill>
            <a:srgbClr val="FF0000"/>
          </a:solidFill>
        </a:ln>
      </dgm:spPr>
      <dgm:t>
        <a:bodyPr/>
        <a:lstStyle/>
        <a:p>
          <a:endParaRPr lang="pt-BR" dirty="0"/>
        </a:p>
      </dgm:t>
    </dgm:pt>
    <dgm:pt modelId="{96DD8CCE-B8A2-4779-9EC0-2009AA2196FC}">
      <dgm:prSet phldrT="[Texto]" custT="1"/>
      <dgm:spPr>
        <a:solidFill>
          <a:srgbClr val="C00000"/>
        </a:solidFill>
        <a:ln w="12700">
          <a:solidFill>
            <a:schemeClr val="accent1"/>
          </a:solidFill>
        </a:ln>
      </dgm:spPr>
      <dgm:t>
        <a:bodyPr/>
        <a:lstStyle/>
        <a:p>
          <a:r>
            <a:rPr lang="pt-BR" sz="1600" dirty="0" smtClean="0"/>
            <a:t>DECLARAÇÃO DE DESPESA </a:t>
          </a:r>
          <a:br>
            <a:rPr lang="pt-BR" sz="1600" dirty="0" smtClean="0"/>
          </a:br>
          <a:r>
            <a:rPr lang="pt-BR" sz="900" dirty="0" smtClean="0"/>
            <a:t>(no momento, com ônus a SPG não está autorizando)</a:t>
          </a:r>
          <a:r>
            <a:rPr lang="pt-BR" sz="1600" dirty="0" smtClean="0"/>
            <a:t> </a:t>
          </a:r>
          <a:endParaRPr lang="pt-BR" sz="1600" dirty="0"/>
        </a:p>
      </dgm:t>
    </dgm:pt>
    <dgm:pt modelId="{3F35CB9E-CF97-4FD3-8551-8126A2263F84}" type="parTrans" cxnId="{8CA20C29-DEE3-4CE9-A6FE-9CBE338D00B5}">
      <dgm:prSet/>
      <dgm:spPr/>
      <dgm:t>
        <a:bodyPr/>
        <a:lstStyle/>
        <a:p>
          <a:endParaRPr lang="pt-BR"/>
        </a:p>
      </dgm:t>
    </dgm:pt>
    <dgm:pt modelId="{8FDF46C7-1FAA-43C9-82B1-FA94441D8349}" type="sibTrans" cxnId="{8CA20C29-DEE3-4CE9-A6FE-9CBE338D00B5}">
      <dgm:prSet/>
      <dgm:spPr>
        <a:ln>
          <a:solidFill>
            <a:srgbClr val="FF0000"/>
          </a:solidFill>
        </a:ln>
      </dgm:spPr>
      <dgm:t>
        <a:bodyPr/>
        <a:lstStyle/>
        <a:p>
          <a:endParaRPr lang="pt-BR" dirty="0"/>
        </a:p>
      </dgm:t>
    </dgm:pt>
    <dgm:pt modelId="{6E787788-BB3A-40C4-A069-35B9EFDFAAF2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600" dirty="0" smtClean="0"/>
            <a:t>SITUAÇÃO FUNCIONAL</a:t>
          </a:r>
          <a:endParaRPr lang="pt-BR" sz="1600" dirty="0"/>
        </a:p>
      </dgm:t>
    </dgm:pt>
    <dgm:pt modelId="{797B14FD-C137-4ED3-A287-523DA782ED76}" type="parTrans" cxnId="{C3385840-6AEB-49FF-AD8A-63C606F5C36B}">
      <dgm:prSet/>
      <dgm:spPr/>
      <dgm:t>
        <a:bodyPr/>
        <a:lstStyle/>
        <a:p>
          <a:endParaRPr lang="pt-BR"/>
        </a:p>
      </dgm:t>
    </dgm:pt>
    <dgm:pt modelId="{DFE68946-338E-49A7-A646-804418CB3442}" type="sibTrans" cxnId="{C3385840-6AEB-49FF-AD8A-63C606F5C36B}">
      <dgm:prSet/>
      <dgm:spPr>
        <a:ln>
          <a:solidFill>
            <a:srgbClr val="FF0000"/>
          </a:solidFill>
        </a:ln>
      </dgm:spPr>
      <dgm:t>
        <a:bodyPr/>
        <a:lstStyle/>
        <a:p>
          <a:endParaRPr lang="pt-BR" dirty="0"/>
        </a:p>
      </dgm:t>
    </dgm:pt>
    <dgm:pt modelId="{8564F0CB-BCB6-4629-8D86-3732E7CD5160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600" dirty="0" smtClean="0"/>
            <a:t>ACÚMULO DE CARGOS</a:t>
          </a:r>
          <a:endParaRPr lang="pt-BR" sz="1600" dirty="0"/>
        </a:p>
      </dgm:t>
    </dgm:pt>
    <dgm:pt modelId="{5EE2D0F5-5920-4A0E-A6E9-7DA8B5155D6C}" type="parTrans" cxnId="{9A1266E2-22BD-4739-B1FA-BB1E7F8CF2B8}">
      <dgm:prSet/>
      <dgm:spPr/>
      <dgm:t>
        <a:bodyPr/>
        <a:lstStyle/>
        <a:p>
          <a:endParaRPr lang="pt-BR"/>
        </a:p>
      </dgm:t>
    </dgm:pt>
    <dgm:pt modelId="{4103AAE1-DD19-4CAE-84A5-662265ABACFB}" type="sibTrans" cxnId="{9A1266E2-22BD-4739-B1FA-BB1E7F8CF2B8}">
      <dgm:prSet/>
      <dgm:spPr>
        <a:ln>
          <a:solidFill>
            <a:srgbClr val="FF0000"/>
          </a:solidFill>
        </a:ln>
      </dgm:spPr>
      <dgm:t>
        <a:bodyPr/>
        <a:lstStyle/>
        <a:p>
          <a:endParaRPr lang="pt-BR" dirty="0"/>
        </a:p>
      </dgm:t>
    </dgm:pt>
    <dgm:pt modelId="{70355EED-FF34-4ADB-92BA-4D07CA93F2C1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600" dirty="0" smtClean="0"/>
            <a:t>SERVIDORES FEDERAIS E MUNICIPAIS</a:t>
          </a:r>
          <a:endParaRPr lang="pt-BR" sz="1600" dirty="0"/>
        </a:p>
      </dgm:t>
    </dgm:pt>
    <dgm:pt modelId="{9F630B6E-6E66-4A5F-84E5-20EE9802B4D5}" type="parTrans" cxnId="{DDC646EA-76E8-4CC4-AE87-D5A32F57151E}">
      <dgm:prSet/>
      <dgm:spPr/>
      <dgm:t>
        <a:bodyPr/>
        <a:lstStyle/>
        <a:p>
          <a:endParaRPr lang="pt-BR"/>
        </a:p>
      </dgm:t>
    </dgm:pt>
    <dgm:pt modelId="{7FB2A083-6FB9-4CAA-B9A5-9326D367DA66}" type="sibTrans" cxnId="{DDC646EA-76E8-4CC4-AE87-D5A32F57151E}">
      <dgm:prSet/>
      <dgm:spPr/>
      <dgm:t>
        <a:bodyPr/>
        <a:lstStyle/>
        <a:p>
          <a:endParaRPr lang="pt-BR"/>
        </a:p>
      </dgm:t>
    </dgm:pt>
    <dgm:pt modelId="{42C02676-ECC9-45AC-9B9C-36AEA58BAAAB}" type="pres">
      <dgm:prSet presAssocID="{83DDF79F-4B73-4B05-9DFA-83ADBC97B39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ADBBB5C-0C98-4580-83A8-596AA76651E1}" type="pres">
      <dgm:prSet presAssocID="{CA0D7FBF-9B5D-47F6-9DC7-C17E77ED5697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054156A-A4E6-4D18-BB83-ED9CEADA547C}" type="pres">
      <dgm:prSet presAssocID="{EEBC612C-4DAD-4D01-921C-F77FB911F7CE}" presName="sibTrans" presStyleLbl="sibTrans1D1" presStyleIdx="0" presStyleCnt="11"/>
      <dgm:spPr/>
      <dgm:t>
        <a:bodyPr/>
        <a:lstStyle/>
        <a:p>
          <a:endParaRPr lang="pt-BR"/>
        </a:p>
      </dgm:t>
    </dgm:pt>
    <dgm:pt modelId="{6882E3D8-9AFD-4449-802C-81D3E3CC48B9}" type="pres">
      <dgm:prSet presAssocID="{EEBC612C-4DAD-4D01-921C-F77FB911F7CE}" presName="connectorText" presStyleLbl="sibTrans1D1" presStyleIdx="0" presStyleCnt="11"/>
      <dgm:spPr/>
      <dgm:t>
        <a:bodyPr/>
        <a:lstStyle/>
        <a:p>
          <a:endParaRPr lang="pt-BR"/>
        </a:p>
      </dgm:t>
    </dgm:pt>
    <dgm:pt modelId="{47896A65-9786-46F5-8588-50FA1A9DC8D5}" type="pres">
      <dgm:prSet presAssocID="{258B00D9-4526-4C88-AD20-9B34BEAE5F10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2F585B9-8603-419A-9D52-06AD9F0F68B6}" type="pres">
      <dgm:prSet presAssocID="{6A3B70C2-A4FF-43FD-B26F-24C0EF556409}" presName="sibTrans" presStyleLbl="sibTrans1D1" presStyleIdx="1" presStyleCnt="11"/>
      <dgm:spPr/>
      <dgm:t>
        <a:bodyPr/>
        <a:lstStyle/>
        <a:p>
          <a:endParaRPr lang="pt-BR"/>
        </a:p>
      </dgm:t>
    </dgm:pt>
    <dgm:pt modelId="{99B04207-F7F6-4E82-9A00-8636EBA19223}" type="pres">
      <dgm:prSet presAssocID="{6A3B70C2-A4FF-43FD-B26F-24C0EF556409}" presName="connectorText" presStyleLbl="sibTrans1D1" presStyleIdx="1" presStyleCnt="11"/>
      <dgm:spPr/>
      <dgm:t>
        <a:bodyPr/>
        <a:lstStyle/>
        <a:p>
          <a:endParaRPr lang="pt-BR"/>
        </a:p>
      </dgm:t>
    </dgm:pt>
    <dgm:pt modelId="{2E62415F-A73A-4B43-BF33-F08053AFE04D}" type="pres">
      <dgm:prSet presAssocID="{067C794D-FCCF-431E-AE5F-E8DF69EC1898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EF88E9-7FCD-458F-AE5D-D8D713DD01E9}" type="pres">
      <dgm:prSet presAssocID="{36BB9A5E-24D7-46DF-8965-38BF13197FFB}" presName="sibTrans" presStyleLbl="sibTrans1D1" presStyleIdx="2" presStyleCnt="11"/>
      <dgm:spPr/>
      <dgm:t>
        <a:bodyPr/>
        <a:lstStyle/>
        <a:p>
          <a:endParaRPr lang="pt-BR"/>
        </a:p>
      </dgm:t>
    </dgm:pt>
    <dgm:pt modelId="{C5C1E370-B3D4-4AC6-BBF8-C145504E96AD}" type="pres">
      <dgm:prSet presAssocID="{36BB9A5E-24D7-46DF-8965-38BF13197FFB}" presName="connectorText" presStyleLbl="sibTrans1D1" presStyleIdx="2" presStyleCnt="11"/>
      <dgm:spPr/>
      <dgm:t>
        <a:bodyPr/>
        <a:lstStyle/>
        <a:p>
          <a:endParaRPr lang="pt-BR"/>
        </a:p>
      </dgm:t>
    </dgm:pt>
    <dgm:pt modelId="{B5B53061-5602-4B3A-8E84-EE7E655667A8}" type="pres">
      <dgm:prSet presAssocID="{C401BDB0-FC94-49ED-999A-C67421DAE5E2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5FCD0E3-E1D9-4F70-9184-81ADCE6174BD}" type="pres">
      <dgm:prSet presAssocID="{FAACE4B1-2ABE-49FA-A2A0-E3AD792F3918}" presName="sibTrans" presStyleLbl="sibTrans1D1" presStyleIdx="3" presStyleCnt="11"/>
      <dgm:spPr/>
      <dgm:t>
        <a:bodyPr/>
        <a:lstStyle/>
        <a:p>
          <a:endParaRPr lang="pt-BR"/>
        </a:p>
      </dgm:t>
    </dgm:pt>
    <dgm:pt modelId="{BF4CD7A2-71E8-4DFA-B859-D567799335E3}" type="pres">
      <dgm:prSet presAssocID="{FAACE4B1-2ABE-49FA-A2A0-E3AD792F3918}" presName="connectorText" presStyleLbl="sibTrans1D1" presStyleIdx="3" presStyleCnt="11"/>
      <dgm:spPr/>
      <dgm:t>
        <a:bodyPr/>
        <a:lstStyle/>
        <a:p>
          <a:endParaRPr lang="pt-BR"/>
        </a:p>
      </dgm:t>
    </dgm:pt>
    <dgm:pt modelId="{CF26A2C3-6301-447C-BC84-28DC62D3CFD1}" type="pres">
      <dgm:prSet presAssocID="{16842E41-538E-4BF0-B1FF-36DAC798BD80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6FDE3F6-77F5-4018-9A64-DA2891FFDB2D}" type="pres">
      <dgm:prSet presAssocID="{01740773-A9CE-45CD-9241-B5FA281A13D1}" presName="sibTrans" presStyleLbl="sibTrans1D1" presStyleIdx="4" presStyleCnt="11"/>
      <dgm:spPr/>
      <dgm:t>
        <a:bodyPr/>
        <a:lstStyle/>
        <a:p>
          <a:endParaRPr lang="pt-BR"/>
        </a:p>
      </dgm:t>
    </dgm:pt>
    <dgm:pt modelId="{9B9455CE-2D5B-4773-995F-52313EE2D864}" type="pres">
      <dgm:prSet presAssocID="{01740773-A9CE-45CD-9241-B5FA281A13D1}" presName="connectorText" presStyleLbl="sibTrans1D1" presStyleIdx="4" presStyleCnt="11"/>
      <dgm:spPr/>
      <dgm:t>
        <a:bodyPr/>
        <a:lstStyle/>
        <a:p>
          <a:endParaRPr lang="pt-BR"/>
        </a:p>
      </dgm:t>
    </dgm:pt>
    <dgm:pt modelId="{42EBA719-F605-4503-B14A-FAAC585FA0C2}" type="pres">
      <dgm:prSet presAssocID="{BC27B72D-0056-4EF4-932F-13409747410B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ABB5144-7FD0-41C2-B153-1E228C26CF65}" type="pres">
      <dgm:prSet presAssocID="{F453E449-489A-4124-956A-39317D022918}" presName="sibTrans" presStyleLbl="sibTrans1D1" presStyleIdx="5" presStyleCnt="11"/>
      <dgm:spPr/>
      <dgm:t>
        <a:bodyPr/>
        <a:lstStyle/>
        <a:p>
          <a:endParaRPr lang="pt-BR"/>
        </a:p>
      </dgm:t>
    </dgm:pt>
    <dgm:pt modelId="{9E86AC29-DEA4-4BE1-A2EE-4E0D769D88DC}" type="pres">
      <dgm:prSet presAssocID="{F453E449-489A-4124-956A-39317D022918}" presName="connectorText" presStyleLbl="sibTrans1D1" presStyleIdx="5" presStyleCnt="11"/>
      <dgm:spPr/>
      <dgm:t>
        <a:bodyPr/>
        <a:lstStyle/>
        <a:p>
          <a:endParaRPr lang="pt-BR"/>
        </a:p>
      </dgm:t>
    </dgm:pt>
    <dgm:pt modelId="{58495B5E-A50D-4E0C-A5B2-F51FBBF3F0E0}" type="pres">
      <dgm:prSet presAssocID="{2E56F500-B99E-46DA-AB37-C44F08AEA293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535F96C-0D27-414F-B19C-DB7D7817A52A}" type="pres">
      <dgm:prSet presAssocID="{3E730ECA-24E4-47D3-8941-988C5DF5A156}" presName="sibTrans" presStyleLbl="sibTrans1D1" presStyleIdx="6" presStyleCnt="11"/>
      <dgm:spPr/>
      <dgm:t>
        <a:bodyPr/>
        <a:lstStyle/>
        <a:p>
          <a:endParaRPr lang="pt-BR"/>
        </a:p>
      </dgm:t>
    </dgm:pt>
    <dgm:pt modelId="{741E0A85-D7E2-4021-A30D-B3E302E8DB68}" type="pres">
      <dgm:prSet presAssocID="{3E730ECA-24E4-47D3-8941-988C5DF5A156}" presName="connectorText" presStyleLbl="sibTrans1D1" presStyleIdx="6" presStyleCnt="11"/>
      <dgm:spPr/>
      <dgm:t>
        <a:bodyPr/>
        <a:lstStyle/>
        <a:p>
          <a:endParaRPr lang="pt-BR"/>
        </a:p>
      </dgm:t>
    </dgm:pt>
    <dgm:pt modelId="{7611ADAA-BF56-4433-91B3-D7F26D368863}" type="pres">
      <dgm:prSet presAssocID="{41E5E204-7C74-4F83-B814-5FDE07D8AFBA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4947B0-1228-4EB4-8026-38202044C8E1}" type="pres">
      <dgm:prSet presAssocID="{D6D0E7DA-9DEB-4802-A2CB-574976EA3C89}" presName="sibTrans" presStyleLbl="sibTrans1D1" presStyleIdx="7" presStyleCnt="11"/>
      <dgm:spPr/>
      <dgm:t>
        <a:bodyPr/>
        <a:lstStyle/>
        <a:p>
          <a:endParaRPr lang="pt-BR"/>
        </a:p>
      </dgm:t>
    </dgm:pt>
    <dgm:pt modelId="{B6C833A1-A6FB-4810-8697-231B494B5FE8}" type="pres">
      <dgm:prSet presAssocID="{D6D0E7DA-9DEB-4802-A2CB-574976EA3C89}" presName="connectorText" presStyleLbl="sibTrans1D1" presStyleIdx="7" presStyleCnt="11"/>
      <dgm:spPr/>
      <dgm:t>
        <a:bodyPr/>
        <a:lstStyle/>
        <a:p>
          <a:endParaRPr lang="pt-BR"/>
        </a:p>
      </dgm:t>
    </dgm:pt>
    <dgm:pt modelId="{00C36325-F1A1-4A66-AFA0-4C88AA9172FE}" type="pres">
      <dgm:prSet presAssocID="{96DD8CCE-B8A2-4779-9EC0-2009AA2196FC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50E8A49-4ECA-46E3-8E40-814B072597CE}" type="pres">
      <dgm:prSet presAssocID="{8FDF46C7-1FAA-43C9-82B1-FA94441D8349}" presName="sibTrans" presStyleLbl="sibTrans1D1" presStyleIdx="8" presStyleCnt="11"/>
      <dgm:spPr/>
      <dgm:t>
        <a:bodyPr/>
        <a:lstStyle/>
        <a:p>
          <a:endParaRPr lang="pt-BR"/>
        </a:p>
      </dgm:t>
    </dgm:pt>
    <dgm:pt modelId="{ACA637D4-276E-4218-8E88-28EC3AD6CC29}" type="pres">
      <dgm:prSet presAssocID="{8FDF46C7-1FAA-43C9-82B1-FA94441D8349}" presName="connectorText" presStyleLbl="sibTrans1D1" presStyleIdx="8" presStyleCnt="11"/>
      <dgm:spPr/>
      <dgm:t>
        <a:bodyPr/>
        <a:lstStyle/>
        <a:p>
          <a:endParaRPr lang="pt-BR"/>
        </a:p>
      </dgm:t>
    </dgm:pt>
    <dgm:pt modelId="{12E63691-6F5B-40A9-B543-5AE1C0B629F8}" type="pres">
      <dgm:prSet presAssocID="{6E787788-BB3A-40C4-A069-35B9EFDFAAF2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2C095DA-7A14-4F90-A426-FE99C150CEF7}" type="pres">
      <dgm:prSet presAssocID="{DFE68946-338E-49A7-A646-804418CB3442}" presName="sibTrans" presStyleLbl="sibTrans1D1" presStyleIdx="9" presStyleCnt="11"/>
      <dgm:spPr/>
      <dgm:t>
        <a:bodyPr/>
        <a:lstStyle/>
        <a:p>
          <a:endParaRPr lang="pt-BR"/>
        </a:p>
      </dgm:t>
    </dgm:pt>
    <dgm:pt modelId="{B6BDBFE1-97B1-4E59-AA59-11409CBBF524}" type="pres">
      <dgm:prSet presAssocID="{DFE68946-338E-49A7-A646-804418CB3442}" presName="connectorText" presStyleLbl="sibTrans1D1" presStyleIdx="9" presStyleCnt="11"/>
      <dgm:spPr/>
      <dgm:t>
        <a:bodyPr/>
        <a:lstStyle/>
        <a:p>
          <a:endParaRPr lang="pt-BR"/>
        </a:p>
      </dgm:t>
    </dgm:pt>
    <dgm:pt modelId="{3B9BADFE-6530-4893-9B5D-F07C8411618B}" type="pres">
      <dgm:prSet presAssocID="{8564F0CB-BCB6-4629-8D86-3732E7CD5160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8FC565-308B-47E8-AC43-BFDB51E243B3}" type="pres">
      <dgm:prSet presAssocID="{4103AAE1-DD19-4CAE-84A5-662265ABACFB}" presName="sibTrans" presStyleLbl="sibTrans1D1" presStyleIdx="10" presStyleCnt="11"/>
      <dgm:spPr/>
      <dgm:t>
        <a:bodyPr/>
        <a:lstStyle/>
        <a:p>
          <a:endParaRPr lang="pt-BR"/>
        </a:p>
      </dgm:t>
    </dgm:pt>
    <dgm:pt modelId="{F8D2DC48-A289-4B31-904E-F630CD17324D}" type="pres">
      <dgm:prSet presAssocID="{4103AAE1-DD19-4CAE-84A5-662265ABACFB}" presName="connectorText" presStyleLbl="sibTrans1D1" presStyleIdx="10" presStyleCnt="11"/>
      <dgm:spPr/>
      <dgm:t>
        <a:bodyPr/>
        <a:lstStyle/>
        <a:p>
          <a:endParaRPr lang="pt-BR"/>
        </a:p>
      </dgm:t>
    </dgm:pt>
    <dgm:pt modelId="{65553281-868D-4934-AE73-E65D86A011C0}" type="pres">
      <dgm:prSet presAssocID="{70355EED-FF34-4ADB-92BA-4D07CA93F2C1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C7547DA-601A-4675-BF54-E527704839FF}" type="presOf" srcId="{70355EED-FF34-4ADB-92BA-4D07CA93F2C1}" destId="{65553281-868D-4934-AE73-E65D86A011C0}" srcOrd="0" destOrd="0" presId="urn:microsoft.com/office/officeart/2005/8/layout/bProcess3"/>
    <dgm:cxn modelId="{CDBA9178-1A43-4799-9CB1-6D2D3EE93785}" srcId="{83DDF79F-4B73-4B05-9DFA-83ADBC97B393}" destId="{41E5E204-7C74-4F83-B814-5FDE07D8AFBA}" srcOrd="7" destOrd="0" parTransId="{CBE5CD50-73D0-4D76-915F-4F778A200FC0}" sibTransId="{D6D0E7DA-9DEB-4802-A2CB-574976EA3C89}"/>
    <dgm:cxn modelId="{6AF957F5-DEEA-4EC1-8DAC-EDEF18CC6A9A}" type="presOf" srcId="{16842E41-538E-4BF0-B1FF-36DAC798BD80}" destId="{CF26A2C3-6301-447C-BC84-28DC62D3CFD1}" srcOrd="0" destOrd="0" presId="urn:microsoft.com/office/officeart/2005/8/layout/bProcess3"/>
    <dgm:cxn modelId="{CA14D112-A324-486C-85D4-E8E52E92C004}" type="presOf" srcId="{41E5E204-7C74-4F83-B814-5FDE07D8AFBA}" destId="{7611ADAA-BF56-4433-91B3-D7F26D368863}" srcOrd="0" destOrd="0" presId="urn:microsoft.com/office/officeart/2005/8/layout/bProcess3"/>
    <dgm:cxn modelId="{BF316E7C-323E-4583-A303-87B8822D870E}" type="presOf" srcId="{6A3B70C2-A4FF-43FD-B26F-24C0EF556409}" destId="{22F585B9-8603-419A-9D52-06AD9F0F68B6}" srcOrd="0" destOrd="0" presId="urn:microsoft.com/office/officeart/2005/8/layout/bProcess3"/>
    <dgm:cxn modelId="{CD7E55B0-8717-475F-A234-CE1DCB04C295}" type="presOf" srcId="{258B00D9-4526-4C88-AD20-9B34BEAE5F10}" destId="{47896A65-9786-46F5-8588-50FA1A9DC8D5}" srcOrd="0" destOrd="0" presId="urn:microsoft.com/office/officeart/2005/8/layout/bProcess3"/>
    <dgm:cxn modelId="{3DA69CE6-5698-46FE-8A80-A739464E47B0}" type="presOf" srcId="{4103AAE1-DD19-4CAE-84A5-662265ABACFB}" destId="{F8D2DC48-A289-4B31-904E-F630CD17324D}" srcOrd="1" destOrd="0" presId="urn:microsoft.com/office/officeart/2005/8/layout/bProcess3"/>
    <dgm:cxn modelId="{AB8AF14D-54AA-45CC-9923-D673EC18CAFD}" type="presOf" srcId="{8564F0CB-BCB6-4629-8D86-3732E7CD5160}" destId="{3B9BADFE-6530-4893-9B5D-F07C8411618B}" srcOrd="0" destOrd="0" presId="urn:microsoft.com/office/officeart/2005/8/layout/bProcess3"/>
    <dgm:cxn modelId="{C5CD1255-AA90-40A3-A05D-DAC3D233D594}" type="presOf" srcId="{067C794D-FCCF-431E-AE5F-E8DF69EC1898}" destId="{2E62415F-A73A-4B43-BF33-F08053AFE04D}" srcOrd="0" destOrd="0" presId="urn:microsoft.com/office/officeart/2005/8/layout/bProcess3"/>
    <dgm:cxn modelId="{5A61F37A-3134-444C-9075-B67311B3A358}" type="presOf" srcId="{01740773-A9CE-45CD-9241-B5FA281A13D1}" destId="{36FDE3F6-77F5-4018-9A64-DA2891FFDB2D}" srcOrd="0" destOrd="0" presId="urn:microsoft.com/office/officeart/2005/8/layout/bProcess3"/>
    <dgm:cxn modelId="{5752BAB3-5578-4007-AB1B-D7CEFAB34EBE}" type="presOf" srcId="{2E56F500-B99E-46DA-AB37-C44F08AEA293}" destId="{58495B5E-A50D-4E0C-A5B2-F51FBBF3F0E0}" srcOrd="0" destOrd="0" presId="urn:microsoft.com/office/officeart/2005/8/layout/bProcess3"/>
    <dgm:cxn modelId="{C3385840-6AEB-49FF-AD8A-63C606F5C36B}" srcId="{83DDF79F-4B73-4B05-9DFA-83ADBC97B393}" destId="{6E787788-BB3A-40C4-A069-35B9EFDFAAF2}" srcOrd="9" destOrd="0" parTransId="{797B14FD-C137-4ED3-A287-523DA782ED76}" sibTransId="{DFE68946-338E-49A7-A646-804418CB3442}"/>
    <dgm:cxn modelId="{958F42BD-6995-46D0-8A70-E9EFB882D71B}" type="presOf" srcId="{36BB9A5E-24D7-46DF-8965-38BF13197FFB}" destId="{C5C1E370-B3D4-4AC6-BBF8-C145504E96AD}" srcOrd="1" destOrd="0" presId="urn:microsoft.com/office/officeart/2005/8/layout/bProcess3"/>
    <dgm:cxn modelId="{B29845D7-5713-47B3-BD0C-F5203B81D591}" type="presOf" srcId="{EEBC612C-4DAD-4D01-921C-F77FB911F7CE}" destId="{6882E3D8-9AFD-4449-802C-81D3E3CC48B9}" srcOrd="1" destOrd="0" presId="urn:microsoft.com/office/officeart/2005/8/layout/bProcess3"/>
    <dgm:cxn modelId="{9A1266E2-22BD-4739-B1FA-BB1E7F8CF2B8}" srcId="{83DDF79F-4B73-4B05-9DFA-83ADBC97B393}" destId="{8564F0CB-BCB6-4629-8D86-3732E7CD5160}" srcOrd="10" destOrd="0" parTransId="{5EE2D0F5-5920-4A0E-A6E9-7DA8B5155D6C}" sibTransId="{4103AAE1-DD19-4CAE-84A5-662265ABACFB}"/>
    <dgm:cxn modelId="{D45E9179-565A-4DD8-A201-2579DDF564D1}" type="presOf" srcId="{01740773-A9CE-45CD-9241-B5FA281A13D1}" destId="{9B9455CE-2D5B-4773-995F-52313EE2D864}" srcOrd="1" destOrd="0" presId="urn:microsoft.com/office/officeart/2005/8/layout/bProcess3"/>
    <dgm:cxn modelId="{0FC0A500-E878-42B6-9697-39497B8E3800}" srcId="{83DDF79F-4B73-4B05-9DFA-83ADBC97B393}" destId="{C401BDB0-FC94-49ED-999A-C67421DAE5E2}" srcOrd="3" destOrd="0" parTransId="{AC2CAA45-DB34-4358-B357-DB7FF9617360}" sibTransId="{FAACE4B1-2ABE-49FA-A2A0-E3AD792F3918}"/>
    <dgm:cxn modelId="{D9862C99-55CA-4868-84BA-D20806C34526}" type="presOf" srcId="{3E730ECA-24E4-47D3-8941-988C5DF5A156}" destId="{741E0A85-D7E2-4021-A30D-B3E302E8DB68}" srcOrd="1" destOrd="0" presId="urn:microsoft.com/office/officeart/2005/8/layout/bProcess3"/>
    <dgm:cxn modelId="{C71B2EAF-49A9-45D7-A2E1-DF2D1F7F6F6B}" type="presOf" srcId="{FAACE4B1-2ABE-49FA-A2A0-E3AD792F3918}" destId="{F5FCD0E3-E1D9-4F70-9184-81ADCE6174BD}" srcOrd="0" destOrd="0" presId="urn:microsoft.com/office/officeart/2005/8/layout/bProcess3"/>
    <dgm:cxn modelId="{D7DE22E3-9ABC-4CAC-BFDE-1E9CD0749E19}" type="presOf" srcId="{F453E449-489A-4124-956A-39317D022918}" destId="{9E86AC29-DEA4-4BE1-A2EE-4E0D769D88DC}" srcOrd="1" destOrd="0" presId="urn:microsoft.com/office/officeart/2005/8/layout/bProcess3"/>
    <dgm:cxn modelId="{DDC646EA-76E8-4CC4-AE87-D5A32F57151E}" srcId="{83DDF79F-4B73-4B05-9DFA-83ADBC97B393}" destId="{70355EED-FF34-4ADB-92BA-4D07CA93F2C1}" srcOrd="11" destOrd="0" parTransId="{9F630B6E-6E66-4A5F-84E5-20EE9802B4D5}" sibTransId="{7FB2A083-6FB9-4CAA-B9A5-9326D367DA66}"/>
    <dgm:cxn modelId="{4E852E24-F8BE-44AA-86DF-302A97D1617A}" type="presOf" srcId="{D6D0E7DA-9DEB-4802-A2CB-574976EA3C89}" destId="{4A4947B0-1228-4EB4-8026-38202044C8E1}" srcOrd="0" destOrd="0" presId="urn:microsoft.com/office/officeart/2005/8/layout/bProcess3"/>
    <dgm:cxn modelId="{D2EBBC31-4829-4AB0-BC72-53D132BEE075}" type="presOf" srcId="{C401BDB0-FC94-49ED-999A-C67421DAE5E2}" destId="{B5B53061-5602-4B3A-8E84-EE7E655667A8}" srcOrd="0" destOrd="0" presId="urn:microsoft.com/office/officeart/2005/8/layout/bProcess3"/>
    <dgm:cxn modelId="{080C0594-23CD-49F7-875A-E924517E8864}" type="presOf" srcId="{3E730ECA-24E4-47D3-8941-988C5DF5A156}" destId="{0535F96C-0D27-414F-B19C-DB7D7817A52A}" srcOrd="0" destOrd="0" presId="urn:microsoft.com/office/officeart/2005/8/layout/bProcess3"/>
    <dgm:cxn modelId="{966C5156-5A8E-4442-8BD0-DF07AAB6074E}" type="presOf" srcId="{EEBC612C-4DAD-4D01-921C-F77FB911F7CE}" destId="{3054156A-A4E6-4D18-BB83-ED9CEADA547C}" srcOrd="0" destOrd="0" presId="urn:microsoft.com/office/officeart/2005/8/layout/bProcess3"/>
    <dgm:cxn modelId="{6AC4F89E-46CD-4DF5-94FC-44F4FAA1DE51}" type="presOf" srcId="{DFE68946-338E-49A7-A646-804418CB3442}" destId="{B6BDBFE1-97B1-4E59-AA59-11409CBBF524}" srcOrd="1" destOrd="0" presId="urn:microsoft.com/office/officeart/2005/8/layout/bProcess3"/>
    <dgm:cxn modelId="{4ADD4824-C065-4B46-8263-80300AF17BFE}" srcId="{83DDF79F-4B73-4B05-9DFA-83ADBC97B393}" destId="{2E56F500-B99E-46DA-AB37-C44F08AEA293}" srcOrd="6" destOrd="0" parTransId="{1860908F-8A4B-4955-8B5A-8673C718B4E9}" sibTransId="{3E730ECA-24E4-47D3-8941-988C5DF5A156}"/>
    <dgm:cxn modelId="{1AE976A6-4745-40C5-B73D-0CBEB347B3BD}" type="presOf" srcId="{DFE68946-338E-49A7-A646-804418CB3442}" destId="{62C095DA-7A14-4F90-A426-FE99C150CEF7}" srcOrd="0" destOrd="0" presId="urn:microsoft.com/office/officeart/2005/8/layout/bProcess3"/>
    <dgm:cxn modelId="{650BE15B-48E4-4ABC-A9C9-D664610B7912}" type="presOf" srcId="{8FDF46C7-1FAA-43C9-82B1-FA94441D8349}" destId="{C50E8A49-4ECA-46E3-8E40-814B072597CE}" srcOrd="0" destOrd="0" presId="urn:microsoft.com/office/officeart/2005/8/layout/bProcess3"/>
    <dgm:cxn modelId="{69582562-A9EA-4C2A-B725-4FC83353B405}" type="presOf" srcId="{96DD8CCE-B8A2-4779-9EC0-2009AA2196FC}" destId="{00C36325-F1A1-4A66-AFA0-4C88AA9172FE}" srcOrd="0" destOrd="0" presId="urn:microsoft.com/office/officeart/2005/8/layout/bProcess3"/>
    <dgm:cxn modelId="{4A56560A-C0EC-4DD9-A0F7-8F1F2E8B7E3D}" srcId="{83DDF79F-4B73-4B05-9DFA-83ADBC97B393}" destId="{16842E41-538E-4BF0-B1FF-36DAC798BD80}" srcOrd="4" destOrd="0" parTransId="{6BE6FB02-FECC-4D2C-AB99-889653CD29B2}" sibTransId="{01740773-A9CE-45CD-9241-B5FA281A13D1}"/>
    <dgm:cxn modelId="{1413BB72-0293-42BB-BFB9-1F7DDDDEA5E8}" type="presOf" srcId="{BC27B72D-0056-4EF4-932F-13409747410B}" destId="{42EBA719-F605-4503-B14A-FAAC585FA0C2}" srcOrd="0" destOrd="0" presId="urn:microsoft.com/office/officeart/2005/8/layout/bProcess3"/>
    <dgm:cxn modelId="{FF8103D4-0E1C-4B5B-AC7A-496EB534026B}" type="presOf" srcId="{6A3B70C2-A4FF-43FD-B26F-24C0EF556409}" destId="{99B04207-F7F6-4E82-9A00-8636EBA19223}" srcOrd="1" destOrd="0" presId="urn:microsoft.com/office/officeart/2005/8/layout/bProcess3"/>
    <dgm:cxn modelId="{E1DE2FDF-FCDB-4EF6-998E-5C3F6C2D110F}" type="presOf" srcId="{F453E449-489A-4124-956A-39317D022918}" destId="{FABB5144-7FD0-41C2-B153-1E228C26CF65}" srcOrd="0" destOrd="0" presId="urn:microsoft.com/office/officeart/2005/8/layout/bProcess3"/>
    <dgm:cxn modelId="{B6715A4B-88BA-4654-AFAE-61AE40150FC4}" type="presOf" srcId="{36BB9A5E-24D7-46DF-8965-38BF13197FFB}" destId="{3AEF88E9-7FCD-458F-AE5D-D8D713DD01E9}" srcOrd="0" destOrd="0" presId="urn:microsoft.com/office/officeart/2005/8/layout/bProcess3"/>
    <dgm:cxn modelId="{8D3A3ED9-29CD-4C21-84D9-67B587C447FB}" srcId="{83DDF79F-4B73-4B05-9DFA-83ADBC97B393}" destId="{258B00D9-4526-4C88-AD20-9B34BEAE5F10}" srcOrd="1" destOrd="0" parTransId="{FF5A448F-9D00-426C-8DEB-217C7B90C891}" sibTransId="{6A3B70C2-A4FF-43FD-B26F-24C0EF556409}"/>
    <dgm:cxn modelId="{55CB85AC-9775-40FD-ACEE-EFDBC42910D6}" type="presOf" srcId="{FAACE4B1-2ABE-49FA-A2A0-E3AD792F3918}" destId="{BF4CD7A2-71E8-4DFA-B859-D567799335E3}" srcOrd="1" destOrd="0" presId="urn:microsoft.com/office/officeart/2005/8/layout/bProcess3"/>
    <dgm:cxn modelId="{ED45A4F0-A5BE-408B-90A5-68ED508D0283}" type="presOf" srcId="{83DDF79F-4B73-4B05-9DFA-83ADBC97B393}" destId="{42C02676-ECC9-45AC-9B9C-36AEA58BAAAB}" srcOrd="0" destOrd="0" presId="urn:microsoft.com/office/officeart/2005/8/layout/bProcess3"/>
    <dgm:cxn modelId="{6616AB15-99C4-48DC-8564-5E826D6F34EC}" type="presOf" srcId="{D6D0E7DA-9DEB-4802-A2CB-574976EA3C89}" destId="{B6C833A1-A6FB-4810-8697-231B494B5FE8}" srcOrd="1" destOrd="0" presId="urn:microsoft.com/office/officeart/2005/8/layout/bProcess3"/>
    <dgm:cxn modelId="{AD40B214-4E06-4DF3-8811-E5E576B1958A}" type="presOf" srcId="{CA0D7FBF-9B5D-47F6-9DC7-C17E77ED5697}" destId="{CADBBB5C-0C98-4580-83A8-596AA76651E1}" srcOrd="0" destOrd="0" presId="urn:microsoft.com/office/officeart/2005/8/layout/bProcess3"/>
    <dgm:cxn modelId="{8CA20C29-DEE3-4CE9-A6FE-9CBE338D00B5}" srcId="{83DDF79F-4B73-4B05-9DFA-83ADBC97B393}" destId="{96DD8CCE-B8A2-4779-9EC0-2009AA2196FC}" srcOrd="8" destOrd="0" parTransId="{3F35CB9E-CF97-4FD3-8551-8126A2263F84}" sibTransId="{8FDF46C7-1FAA-43C9-82B1-FA94441D8349}"/>
    <dgm:cxn modelId="{2165D323-9A0D-4482-8976-2B7F0EE2C233}" srcId="{83DDF79F-4B73-4B05-9DFA-83ADBC97B393}" destId="{BC27B72D-0056-4EF4-932F-13409747410B}" srcOrd="5" destOrd="0" parTransId="{1DC0E584-234C-43BF-8B21-A0CD7E70460D}" sibTransId="{F453E449-489A-4124-956A-39317D022918}"/>
    <dgm:cxn modelId="{CECDD07F-5B85-4CAB-B8CA-7D3F3848829D}" type="presOf" srcId="{6E787788-BB3A-40C4-A069-35B9EFDFAAF2}" destId="{12E63691-6F5B-40A9-B543-5AE1C0B629F8}" srcOrd="0" destOrd="0" presId="urn:microsoft.com/office/officeart/2005/8/layout/bProcess3"/>
    <dgm:cxn modelId="{31036E74-4601-459F-9B32-98FCEC0A430E}" type="presOf" srcId="{4103AAE1-DD19-4CAE-84A5-662265ABACFB}" destId="{BA8FC565-308B-47E8-AC43-BFDB51E243B3}" srcOrd="0" destOrd="0" presId="urn:microsoft.com/office/officeart/2005/8/layout/bProcess3"/>
    <dgm:cxn modelId="{F4E26334-CF4C-4990-879F-FDA36BEF1DDE}" type="presOf" srcId="{8FDF46C7-1FAA-43C9-82B1-FA94441D8349}" destId="{ACA637D4-276E-4218-8E88-28EC3AD6CC29}" srcOrd="1" destOrd="0" presId="urn:microsoft.com/office/officeart/2005/8/layout/bProcess3"/>
    <dgm:cxn modelId="{87A650F5-D7D0-42D2-BA26-6BA370FABFE7}" srcId="{83DDF79F-4B73-4B05-9DFA-83ADBC97B393}" destId="{067C794D-FCCF-431E-AE5F-E8DF69EC1898}" srcOrd="2" destOrd="0" parTransId="{C14198D9-15D8-4D97-823B-1B7CA698D3B6}" sibTransId="{36BB9A5E-24D7-46DF-8965-38BF13197FFB}"/>
    <dgm:cxn modelId="{86108AC0-F170-4120-938B-0BDDC874F36A}" srcId="{83DDF79F-4B73-4B05-9DFA-83ADBC97B393}" destId="{CA0D7FBF-9B5D-47F6-9DC7-C17E77ED5697}" srcOrd="0" destOrd="0" parTransId="{1F3DEA24-D100-4D20-AA6D-200F3D0CE964}" sibTransId="{EEBC612C-4DAD-4D01-921C-F77FB911F7CE}"/>
    <dgm:cxn modelId="{B31A2CE5-52D3-4EB7-99CA-53B213548550}" type="presParOf" srcId="{42C02676-ECC9-45AC-9B9C-36AEA58BAAAB}" destId="{CADBBB5C-0C98-4580-83A8-596AA76651E1}" srcOrd="0" destOrd="0" presId="urn:microsoft.com/office/officeart/2005/8/layout/bProcess3"/>
    <dgm:cxn modelId="{BD1BE015-C3AD-4BDD-918E-49D8A4F48D96}" type="presParOf" srcId="{42C02676-ECC9-45AC-9B9C-36AEA58BAAAB}" destId="{3054156A-A4E6-4D18-BB83-ED9CEADA547C}" srcOrd="1" destOrd="0" presId="urn:microsoft.com/office/officeart/2005/8/layout/bProcess3"/>
    <dgm:cxn modelId="{2854153B-88B9-4FCB-8B81-C35D33F44C0D}" type="presParOf" srcId="{3054156A-A4E6-4D18-BB83-ED9CEADA547C}" destId="{6882E3D8-9AFD-4449-802C-81D3E3CC48B9}" srcOrd="0" destOrd="0" presId="urn:microsoft.com/office/officeart/2005/8/layout/bProcess3"/>
    <dgm:cxn modelId="{EB5A0872-53C3-49F5-B897-4FE139E04F69}" type="presParOf" srcId="{42C02676-ECC9-45AC-9B9C-36AEA58BAAAB}" destId="{47896A65-9786-46F5-8588-50FA1A9DC8D5}" srcOrd="2" destOrd="0" presId="urn:microsoft.com/office/officeart/2005/8/layout/bProcess3"/>
    <dgm:cxn modelId="{1FC8528E-77E4-49E5-8CA1-C925373B5C15}" type="presParOf" srcId="{42C02676-ECC9-45AC-9B9C-36AEA58BAAAB}" destId="{22F585B9-8603-419A-9D52-06AD9F0F68B6}" srcOrd="3" destOrd="0" presId="urn:microsoft.com/office/officeart/2005/8/layout/bProcess3"/>
    <dgm:cxn modelId="{1DC6D979-6B8C-46E5-9FB8-5440B2A1B0AD}" type="presParOf" srcId="{22F585B9-8603-419A-9D52-06AD9F0F68B6}" destId="{99B04207-F7F6-4E82-9A00-8636EBA19223}" srcOrd="0" destOrd="0" presId="urn:microsoft.com/office/officeart/2005/8/layout/bProcess3"/>
    <dgm:cxn modelId="{8120813D-DC4B-4A39-960A-7B42BD12F367}" type="presParOf" srcId="{42C02676-ECC9-45AC-9B9C-36AEA58BAAAB}" destId="{2E62415F-A73A-4B43-BF33-F08053AFE04D}" srcOrd="4" destOrd="0" presId="urn:microsoft.com/office/officeart/2005/8/layout/bProcess3"/>
    <dgm:cxn modelId="{4B6D0C7C-0A14-45FC-993F-96FB8D8ECDCC}" type="presParOf" srcId="{42C02676-ECC9-45AC-9B9C-36AEA58BAAAB}" destId="{3AEF88E9-7FCD-458F-AE5D-D8D713DD01E9}" srcOrd="5" destOrd="0" presId="urn:microsoft.com/office/officeart/2005/8/layout/bProcess3"/>
    <dgm:cxn modelId="{EF44D20C-7734-4594-9EF2-F3852DF66B30}" type="presParOf" srcId="{3AEF88E9-7FCD-458F-AE5D-D8D713DD01E9}" destId="{C5C1E370-B3D4-4AC6-BBF8-C145504E96AD}" srcOrd="0" destOrd="0" presId="urn:microsoft.com/office/officeart/2005/8/layout/bProcess3"/>
    <dgm:cxn modelId="{5AB33ACD-E48E-4A89-B7CC-4E18A4518A02}" type="presParOf" srcId="{42C02676-ECC9-45AC-9B9C-36AEA58BAAAB}" destId="{B5B53061-5602-4B3A-8E84-EE7E655667A8}" srcOrd="6" destOrd="0" presId="urn:microsoft.com/office/officeart/2005/8/layout/bProcess3"/>
    <dgm:cxn modelId="{40D47BF5-52C3-49C7-8A27-C3FCF2D3A1BA}" type="presParOf" srcId="{42C02676-ECC9-45AC-9B9C-36AEA58BAAAB}" destId="{F5FCD0E3-E1D9-4F70-9184-81ADCE6174BD}" srcOrd="7" destOrd="0" presId="urn:microsoft.com/office/officeart/2005/8/layout/bProcess3"/>
    <dgm:cxn modelId="{6737CBE3-807E-455C-8C01-ADF8FFB718FF}" type="presParOf" srcId="{F5FCD0E3-E1D9-4F70-9184-81ADCE6174BD}" destId="{BF4CD7A2-71E8-4DFA-B859-D567799335E3}" srcOrd="0" destOrd="0" presId="urn:microsoft.com/office/officeart/2005/8/layout/bProcess3"/>
    <dgm:cxn modelId="{4CC205F8-0AC1-4DFB-A74A-6981B7A63001}" type="presParOf" srcId="{42C02676-ECC9-45AC-9B9C-36AEA58BAAAB}" destId="{CF26A2C3-6301-447C-BC84-28DC62D3CFD1}" srcOrd="8" destOrd="0" presId="urn:microsoft.com/office/officeart/2005/8/layout/bProcess3"/>
    <dgm:cxn modelId="{E1C3C3DF-088A-47CC-8283-A2E48DEED651}" type="presParOf" srcId="{42C02676-ECC9-45AC-9B9C-36AEA58BAAAB}" destId="{36FDE3F6-77F5-4018-9A64-DA2891FFDB2D}" srcOrd="9" destOrd="0" presId="urn:microsoft.com/office/officeart/2005/8/layout/bProcess3"/>
    <dgm:cxn modelId="{19CDFA47-582C-46DF-B04D-2D76E746C8BF}" type="presParOf" srcId="{36FDE3F6-77F5-4018-9A64-DA2891FFDB2D}" destId="{9B9455CE-2D5B-4773-995F-52313EE2D864}" srcOrd="0" destOrd="0" presId="urn:microsoft.com/office/officeart/2005/8/layout/bProcess3"/>
    <dgm:cxn modelId="{F276D6CC-2632-47DF-BDEF-19277DDFBB4D}" type="presParOf" srcId="{42C02676-ECC9-45AC-9B9C-36AEA58BAAAB}" destId="{42EBA719-F605-4503-B14A-FAAC585FA0C2}" srcOrd="10" destOrd="0" presId="urn:microsoft.com/office/officeart/2005/8/layout/bProcess3"/>
    <dgm:cxn modelId="{9D9E32AD-07C0-4615-801D-92B495B02860}" type="presParOf" srcId="{42C02676-ECC9-45AC-9B9C-36AEA58BAAAB}" destId="{FABB5144-7FD0-41C2-B153-1E228C26CF65}" srcOrd="11" destOrd="0" presId="urn:microsoft.com/office/officeart/2005/8/layout/bProcess3"/>
    <dgm:cxn modelId="{F0488886-5CE6-4A3C-8134-5145D36BEAD7}" type="presParOf" srcId="{FABB5144-7FD0-41C2-B153-1E228C26CF65}" destId="{9E86AC29-DEA4-4BE1-A2EE-4E0D769D88DC}" srcOrd="0" destOrd="0" presId="urn:microsoft.com/office/officeart/2005/8/layout/bProcess3"/>
    <dgm:cxn modelId="{A88AA5DA-0680-4661-AAAA-4E1D5FFFD6AA}" type="presParOf" srcId="{42C02676-ECC9-45AC-9B9C-36AEA58BAAAB}" destId="{58495B5E-A50D-4E0C-A5B2-F51FBBF3F0E0}" srcOrd="12" destOrd="0" presId="urn:microsoft.com/office/officeart/2005/8/layout/bProcess3"/>
    <dgm:cxn modelId="{2C282933-069D-4FA6-ABC9-7D6F17E823B0}" type="presParOf" srcId="{42C02676-ECC9-45AC-9B9C-36AEA58BAAAB}" destId="{0535F96C-0D27-414F-B19C-DB7D7817A52A}" srcOrd="13" destOrd="0" presId="urn:microsoft.com/office/officeart/2005/8/layout/bProcess3"/>
    <dgm:cxn modelId="{BB7BEBD9-27BE-4017-9860-6CD74286CD48}" type="presParOf" srcId="{0535F96C-0D27-414F-B19C-DB7D7817A52A}" destId="{741E0A85-D7E2-4021-A30D-B3E302E8DB68}" srcOrd="0" destOrd="0" presId="urn:microsoft.com/office/officeart/2005/8/layout/bProcess3"/>
    <dgm:cxn modelId="{E8582DFF-A231-431E-9B24-5FD9AFEED5F4}" type="presParOf" srcId="{42C02676-ECC9-45AC-9B9C-36AEA58BAAAB}" destId="{7611ADAA-BF56-4433-91B3-D7F26D368863}" srcOrd="14" destOrd="0" presId="urn:microsoft.com/office/officeart/2005/8/layout/bProcess3"/>
    <dgm:cxn modelId="{C35D303B-FF3A-4ACB-9A46-5F6055F27CB0}" type="presParOf" srcId="{42C02676-ECC9-45AC-9B9C-36AEA58BAAAB}" destId="{4A4947B0-1228-4EB4-8026-38202044C8E1}" srcOrd="15" destOrd="0" presId="urn:microsoft.com/office/officeart/2005/8/layout/bProcess3"/>
    <dgm:cxn modelId="{CBDEDE3C-7A83-41C7-95F1-5C88A5759DD2}" type="presParOf" srcId="{4A4947B0-1228-4EB4-8026-38202044C8E1}" destId="{B6C833A1-A6FB-4810-8697-231B494B5FE8}" srcOrd="0" destOrd="0" presId="urn:microsoft.com/office/officeart/2005/8/layout/bProcess3"/>
    <dgm:cxn modelId="{1E706A4C-B9CE-487E-A2B3-C1FA91BC9C25}" type="presParOf" srcId="{42C02676-ECC9-45AC-9B9C-36AEA58BAAAB}" destId="{00C36325-F1A1-4A66-AFA0-4C88AA9172FE}" srcOrd="16" destOrd="0" presId="urn:microsoft.com/office/officeart/2005/8/layout/bProcess3"/>
    <dgm:cxn modelId="{D10145E5-B970-45A4-BAB9-D51E33E45F9A}" type="presParOf" srcId="{42C02676-ECC9-45AC-9B9C-36AEA58BAAAB}" destId="{C50E8A49-4ECA-46E3-8E40-814B072597CE}" srcOrd="17" destOrd="0" presId="urn:microsoft.com/office/officeart/2005/8/layout/bProcess3"/>
    <dgm:cxn modelId="{7FDA6E15-CEE0-4D11-A080-5B3F4BC4D8FE}" type="presParOf" srcId="{C50E8A49-4ECA-46E3-8E40-814B072597CE}" destId="{ACA637D4-276E-4218-8E88-28EC3AD6CC29}" srcOrd="0" destOrd="0" presId="urn:microsoft.com/office/officeart/2005/8/layout/bProcess3"/>
    <dgm:cxn modelId="{F50425CD-22BA-48A8-B3FD-43FAC9C3763F}" type="presParOf" srcId="{42C02676-ECC9-45AC-9B9C-36AEA58BAAAB}" destId="{12E63691-6F5B-40A9-B543-5AE1C0B629F8}" srcOrd="18" destOrd="0" presId="urn:microsoft.com/office/officeart/2005/8/layout/bProcess3"/>
    <dgm:cxn modelId="{9CDED4B8-A834-4BD5-9D12-A90E27B7CBF7}" type="presParOf" srcId="{42C02676-ECC9-45AC-9B9C-36AEA58BAAAB}" destId="{62C095DA-7A14-4F90-A426-FE99C150CEF7}" srcOrd="19" destOrd="0" presId="urn:microsoft.com/office/officeart/2005/8/layout/bProcess3"/>
    <dgm:cxn modelId="{F6277D39-93D8-405C-824E-7E3956A25104}" type="presParOf" srcId="{62C095DA-7A14-4F90-A426-FE99C150CEF7}" destId="{B6BDBFE1-97B1-4E59-AA59-11409CBBF524}" srcOrd="0" destOrd="0" presId="urn:microsoft.com/office/officeart/2005/8/layout/bProcess3"/>
    <dgm:cxn modelId="{B24C204C-A0FA-49EA-9536-AE7A113303F7}" type="presParOf" srcId="{42C02676-ECC9-45AC-9B9C-36AEA58BAAAB}" destId="{3B9BADFE-6530-4893-9B5D-F07C8411618B}" srcOrd="20" destOrd="0" presId="urn:microsoft.com/office/officeart/2005/8/layout/bProcess3"/>
    <dgm:cxn modelId="{9928D8C5-F663-48D4-A4A5-3E847B4A12F9}" type="presParOf" srcId="{42C02676-ECC9-45AC-9B9C-36AEA58BAAAB}" destId="{BA8FC565-308B-47E8-AC43-BFDB51E243B3}" srcOrd="21" destOrd="0" presId="urn:microsoft.com/office/officeart/2005/8/layout/bProcess3"/>
    <dgm:cxn modelId="{AE061A03-C417-4ABF-AD75-BD94A1CA5961}" type="presParOf" srcId="{BA8FC565-308B-47E8-AC43-BFDB51E243B3}" destId="{F8D2DC48-A289-4B31-904E-F630CD17324D}" srcOrd="0" destOrd="0" presId="urn:microsoft.com/office/officeart/2005/8/layout/bProcess3"/>
    <dgm:cxn modelId="{52348396-F82F-4E6D-92D6-66123E58E982}" type="presParOf" srcId="{42C02676-ECC9-45AC-9B9C-36AEA58BAAAB}" destId="{65553281-868D-4934-AE73-E65D86A011C0}" srcOrd="2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2A9C7A7-8FA1-45F0-96AB-8B8B6619D38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FC2F23F-69A5-4093-8985-7F637BE813B9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pt-BR" sz="2800" dirty="0" smtClean="0"/>
            <a:t>PRAZOS</a:t>
          </a:r>
          <a:endParaRPr lang="pt-BR" sz="2800" dirty="0"/>
        </a:p>
      </dgm:t>
    </dgm:pt>
    <dgm:pt modelId="{59704146-0F4F-4FB7-AF70-5F8892188B83}" type="parTrans" cxnId="{94DE81F9-1B3F-4256-80FE-9C12E0EB0154}">
      <dgm:prSet/>
      <dgm:spPr/>
      <dgm:t>
        <a:bodyPr/>
        <a:lstStyle/>
        <a:p>
          <a:endParaRPr lang="pt-BR"/>
        </a:p>
      </dgm:t>
    </dgm:pt>
    <dgm:pt modelId="{40816FCB-3DA3-4C7E-A79F-24CDFDB65EF5}" type="sibTrans" cxnId="{94DE81F9-1B3F-4256-80FE-9C12E0EB0154}">
      <dgm:prSet/>
      <dgm:spPr/>
      <dgm:t>
        <a:bodyPr/>
        <a:lstStyle/>
        <a:p>
          <a:endParaRPr lang="pt-BR"/>
        </a:p>
      </dgm:t>
    </dgm:pt>
    <dgm:pt modelId="{C4A7A5E1-6D41-47B8-AA18-7A9A29713B2D}">
      <dgm:prSet phldrT="[Texto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3">
              <a:lumMod val="50000"/>
              <a:alpha val="90000"/>
            </a:schemeClr>
          </a:solidFill>
        </a:ln>
      </dgm:spPr>
      <dgm:t>
        <a:bodyPr/>
        <a:lstStyle/>
        <a:p>
          <a:r>
            <a:rPr lang="pt-BR" sz="1400" dirty="0" smtClean="0"/>
            <a:t>20 dias antes do embarque – No País, dentro ou fora do Estado.</a:t>
          </a:r>
          <a:endParaRPr lang="pt-BR" sz="1400" dirty="0"/>
        </a:p>
      </dgm:t>
    </dgm:pt>
    <dgm:pt modelId="{554520C5-508D-4E34-8348-77FA9A603F6C}" type="parTrans" cxnId="{5328F262-BC18-4318-937E-4F1DC20D0243}">
      <dgm:prSet/>
      <dgm:spPr/>
      <dgm:t>
        <a:bodyPr/>
        <a:lstStyle/>
        <a:p>
          <a:endParaRPr lang="pt-BR"/>
        </a:p>
      </dgm:t>
    </dgm:pt>
    <dgm:pt modelId="{4F5542DD-2030-4FE1-9858-B60405AF884D}" type="sibTrans" cxnId="{5328F262-BC18-4318-937E-4F1DC20D0243}">
      <dgm:prSet/>
      <dgm:spPr/>
      <dgm:t>
        <a:bodyPr/>
        <a:lstStyle/>
        <a:p>
          <a:endParaRPr lang="pt-BR"/>
        </a:p>
      </dgm:t>
    </dgm:pt>
    <dgm:pt modelId="{BB4266C5-ABD6-4C42-A0E3-6D566E895898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800" dirty="0" smtClean="0"/>
            <a:t>LEGISLAÇÃO</a:t>
          </a:r>
          <a:endParaRPr lang="pt-BR" sz="2800" dirty="0"/>
        </a:p>
      </dgm:t>
    </dgm:pt>
    <dgm:pt modelId="{F48CDD0E-A775-4C26-9627-DA14453B9B0D}" type="parTrans" cxnId="{2CC4C02A-97A4-498F-9E36-0017E10C003A}">
      <dgm:prSet/>
      <dgm:spPr/>
      <dgm:t>
        <a:bodyPr/>
        <a:lstStyle/>
        <a:p>
          <a:endParaRPr lang="pt-BR"/>
        </a:p>
      </dgm:t>
    </dgm:pt>
    <dgm:pt modelId="{03E83EDE-95EA-4FE0-8F6E-6EE3A4A1A50C}" type="sibTrans" cxnId="{2CC4C02A-97A4-498F-9E36-0017E10C003A}">
      <dgm:prSet/>
      <dgm:spPr/>
      <dgm:t>
        <a:bodyPr/>
        <a:lstStyle/>
        <a:p>
          <a:endParaRPr lang="pt-BR"/>
        </a:p>
      </dgm:t>
    </dgm:pt>
    <dgm:pt modelId="{C1D1712A-EBE6-4450-B606-8EDE63DA19AF}">
      <dgm:prSet phldrT="[Texto]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3">
              <a:lumMod val="50000"/>
              <a:alpha val="90000"/>
            </a:schemeClr>
          </a:solidFill>
        </a:ln>
      </dgm:spPr>
      <dgm:t>
        <a:bodyPr/>
        <a:lstStyle/>
        <a:p>
          <a:r>
            <a:rPr lang="pt-BR" dirty="0" smtClean="0"/>
            <a:t>RESOLUÇÃO SS 28/2015</a:t>
          </a:r>
          <a:endParaRPr lang="pt-BR" dirty="0"/>
        </a:p>
      </dgm:t>
    </dgm:pt>
    <dgm:pt modelId="{18B0B82F-8483-447A-AEBE-0382321FF90A}" type="parTrans" cxnId="{A22903D9-A4AE-4007-A624-EA57D4EBEB32}">
      <dgm:prSet/>
      <dgm:spPr/>
      <dgm:t>
        <a:bodyPr/>
        <a:lstStyle/>
        <a:p>
          <a:endParaRPr lang="pt-BR"/>
        </a:p>
      </dgm:t>
    </dgm:pt>
    <dgm:pt modelId="{7B026E74-B1E2-48F5-85DF-F93430028AF2}" type="sibTrans" cxnId="{A22903D9-A4AE-4007-A624-EA57D4EBEB32}">
      <dgm:prSet/>
      <dgm:spPr/>
      <dgm:t>
        <a:bodyPr/>
        <a:lstStyle/>
        <a:p>
          <a:endParaRPr lang="pt-BR"/>
        </a:p>
      </dgm:t>
    </dgm:pt>
    <dgm:pt modelId="{02AEEEDD-A0E0-455C-B258-51AE1663659F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800" dirty="0" smtClean="0"/>
            <a:t>PÓS PUBLICAÇÃO</a:t>
          </a:r>
          <a:endParaRPr lang="pt-BR" sz="2800" dirty="0"/>
        </a:p>
      </dgm:t>
    </dgm:pt>
    <dgm:pt modelId="{DC80927A-0C7E-4602-817F-BDAF2E22CF55}" type="parTrans" cxnId="{9976A8B1-234E-41AA-9FAE-5ABAC07973D5}">
      <dgm:prSet/>
      <dgm:spPr/>
      <dgm:t>
        <a:bodyPr/>
        <a:lstStyle/>
        <a:p>
          <a:endParaRPr lang="pt-BR"/>
        </a:p>
      </dgm:t>
    </dgm:pt>
    <dgm:pt modelId="{51919016-ECD0-45D4-A325-F90C339B13C3}" type="sibTrans" cxnId="{9976A8B1-234E-41AA-9FAE-5ABAC07973D5}">
      <dgm:prSet/>
      <dgm:spPr/>
      <dgm:t>
        <a:bodyPr/>
        <a:lstStyle/>
        <a:p>
          <a:endParaRPr lang="pt-BR"/>
        </a:p>
      </dgm:t>
    </dgm:pt>
    <dgm:pt modelId="{63891BFD-3FC2-46EB-9EB0-9E8087604580}">
      <dgm:prSet phldrT="[Texto]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3">
              <a:lumMod val="50000"/>
              <a:alpha val="90000"/>
            </a:schemeClr>
          </a:solidFill>
        </a:ln>
      </dgm:spPr>
      <dgm:t>
        <a:bodyPr/>
        <a:lstStyle/>
        <a:p>
          <a:r>
            <a:rPr lang="pt-BR" dirty="0" smtClean="0"/>
            <a:t>30 dias para o servidor apresentar o Certificado ou Atestado, bem como Relatório Circunstanciado compatível com o Plano de Trabalho.</a:t>
          </a:r>
          <a:endParaRPr lang="pt-BR" dirty="0"/>
        </a:p>
      </dgm:t>
    </dgm:pt>
    <dgm:pt modelId="{44DCC818-21D9-430B-B182-63368534FEC4}" type="parTrans" cxnId="{A3C388D6-582A-459C-891E-107DEA0DE8B0}">
      <dgm:prSet/>
      <dgm:spPr/>
      <dgm:t>
        <a:bodyPr/>
        <a:lstStyle/>
        <a:p>
          <a:endParaRPr lang="pt-BR"/>
        </a:p>
      </dgm:t>
    </dgm:pt>
    <dgm:pt modelId="{9AE380D2-A14A-4CBC-A75C-49D6E5A34ECE}" type="sibTrans" cxnId="{A3C388D6-582A-459C-891E-107DEA0DE8B0}">
      <dgm:prSet/>
      <dgm:spPr/>
      <dgm:t>
        <a:bodyPr/>
        <a:lstStyle/>
        <a:p>
          <a:endParaRPr lang="pt-BR"/>
        </a:p>
      </dgm:t>
    </dgm:pt>
    <dgm:pt modelId="{E71C2F09-48A8-4ED2-AE7C-3D1ADCFAEA93}">
      <dgm:prSet phldrT="[Texto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3">
              <a:lumMod val="50000"/>
              <a:alpha val="90000"/>
            </a:schemeClr>
          </a:solidFill>
        </a:ln>
      </dgm:spPr>
      <dgm:t>
        <a:bodyPr/>
        <a:lstStyle/>
        <a:p>
          <a:r>
            <a:rPr lang="pt-BR" sz="1400" dirty="0" smtClean="0"/>
            <a:t>30 dias antes do embarque – para o Exterior. </a:t>
          </a:r>
          <a:endParaRPr lang="pt-BR" sz="1400" dirty="0"/>
        </a:p>
      </dgm:t>
    </dgm:pt>
    <dgm:pt modelId="{6F5BF0B3-D3CA-422F-A25B-B8F5DB4C78CA}" type="parTrans" cxnId="{0E7CB1AF-94B6-4C6B-BCEE-A019143F17A3}">
      <dgm:prSet/>
      <dgm:spPr/>
      <dgm:t>
        <a:bodyPr/>
        <a:lstStyle/>
        <a:p>
          <a:endParaRPr lang="pt-BR"/>
        </a:p>
      </dgm:t>
    </dgm:pt>
    <dgm:pt modelId="{DC7BF92D-08CE-4E3A-8134-F5A962068E2F}" type="sibTrans" cxnId="{0E7CB1AF-94B6-4C6B-BCEE-A019143F17A3}">
      <dgm:prSet/>
      <dgm:spPr/>
      <dgm:t>
        <a:bodyPr/>
        <a:lstStyle/>
        <a:p>
          <a:endParaRPr lang="pt-BR"/>
        </a:p>
      </dgm:t>
    </dgm:pt>
    <dgm:pt modelId="{E5F0657F-01B8-48EA-AEF3-43BF65EE76E2}">
      <dgm:prSet phldrT="[Texto]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3">
              <a:lumMod val="50000"/>
              <a:alpha val="90000"/>
            </a:schemeClr>
          </a:solidFill>
        </a:ln>
      </dgm:spPr>
      <dgm:t>
        <a:bodyPr/>
        <a:lstStyle/>
        <a:p>
          <a:r>
            <a:rPr lang="pt-BR" dirty="0" smtClean="0"/>
            <a:t>DECRETO 61.112/2015</a:t>
          </a:r>
          <a:endParaRPr lang="pt-BR" dirty="0"/>
        </a:p>
      </dgm:t>
    </dgm:pt>
    <dgm:pt modelId="{FDE77A4C-FC57-40FE-B086-D4E7F4101F62}" type="parTrans" cxnId="{5B394FFC-6CC2-44E9-8817-C542B9FB9922}">
      <dgm:prSet/>
      <dgm:spPr/>
      <dgm:t>
        <a:bodyPr/>
        <a:lstStyle/>
        <a:p>
          <a:endParaRPr lang="pt-BR"/>
        </a:p>
      </dgm:t>
    </dgm:pt>
    <dgm:pt modelId="{4D53A5B7-0C4E-45F4-9EEF-79B925165893}" type="sibTrans" cxnId="{5B394FFC-6CC2-44E9-8817-C542B9FB9922}">
      <dgm:prSet/>
      <dgm:spPr/>
      <dgm:t>
        <a:bodyPr/>
        <a:lstStyle/>
        <a:p>
          <a:endParaRPr lang="pt-BR"/>
        </a:p>
      </dgm:t>
    </dgm:pt>
    <dgm:pt modelId="{8CAE0F8D-9568-484B-A52E-E03D0CC0433B}" type="pres">
      <dgm:prSet presAssocID="{F2A9C7A7-8FA1-45F0-96AB-8B8B6619D38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534218A-9CB0-46D0-9548-E32263C49A99}" type="pres">
      <dgm:prSet presAssocID="{AFC2F23F-69A5-4093-8985-7F637BE813B9}" presName="linNode" presStyleCnt="0"/>
      <dgm:spPr/>
    </dgm:pt>
    <dgm:pt modelId="{61041FC3-77D4-4A8D-A11C-64776120DCD8}" type="pres">
      <dgm:prSet presAssocID="{AFC2F23F-69A5-4093-8985-7F637BE813B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D4AAE7F-263D-40A5-A89B-A064047366AB}" type="pres">
      <dgm:prSet presAssocID="{AFC2F23F-69A5-4093-8985-7F637BE813B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07172D3-53E9-48E9-8FA6-653031375CBD}" type="pres">
      <dgm:prSet presAssocID="{40816FCB-3DA3-4C7E-A79F-24CDFDB65EF5}" presName="sp" presStyleCnt="0"/>
      <dgm:spPr/>
    </dgm:pt>
    <dgm:pt modelId="{514BA950-4F4B-496F-9C40-BF2B0524E4D5}" type="pres">
      <dgm:prSet presAssocID="{BB4266C5-ABD6-4C42-A0E3-6D566E895898}" presName="linNode" presStyleCnt="0"/>
      <dgm:spPr/>
    </dgm:pt>
    <dgm:pt modelId="{F2710F57-0192-4973-A157-4BBE1623DBC3}" type="pres">
      <dgm:prSet presAssocID="{BB4266C5-ABD6-4C42-A0E3-6D566E89589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F87B1F-4C28-4C71-8E8D-E95147C93DF0}" type="pres">
      <dgm:prSet presAssocID="{BB4266C5-ABD6-4C42-A0E3-6D566E89589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8D3CE8-D6F4-4A5E-AF39-4DD81AEA0A23}" type="pres">
      <dgm:prSet presAssocID="{03E83EDE-95EA-4FE0-8F6E-6EE3A4A1A50C}" presName="sp" presStyleCnt="0"/>
      <dgm:spPr/>
    </dgm:pt>
    <dgm:pt modelId="{6F2FCE5D-0D62-4FB7-BCDD-248030003DEB}" type="pres">
      <dgm:prSet presAssocID="{02AEEEDD-A0E0-455C-B258-51AE1663659F}" presName="linNode" presStyleCnt="0"/>
      <dgm:spPr/>
    </dgm:pt>
    <dgm:pt modelId="{943D76DA-AEB9-4724-ACA8-FB82E4C6312D}" type="pres">
      <dgm:prSet presAssocID="{02AEEEDD-A0E0-455C-B258-51AE1663659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44EDCC4-0A47-466A-B328-86FA7CD3C1B8}" type="pres">
      <dgm:prSet presAssocID="{02AEEEDD-A0E0-455C-B258-51AE1663659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3FCE08B-8AD1-4A59-AE5A-6E7BDDB4E166}" type="presOf" srcId="{F2A9C7A7-8FA1-45F0-96AB-8B8B6619D388}" destId="{8CAE0F8D-9568-484B-A52E-E03D0CC0433B}" srcOrd="0" destOrd="0" presId="urn:microsoft.com/office/officeart/2005/8/layout/vList5"/>
    <dgm:cxn modelId="{A22903D9-A4AE-4007-A624-EA57D4EBEB32}" srcId="{BB4266C5-ABD6-4C42-A0E3-6D566E895898}" destId="{C1D1712A-EBE6-4450-B606-8EDE63DA19AF}" srcOrd="0" destOrd="0" parTransId="{18B0B82F-8483-447A-AEBE-0382321FF90A}" sibTransId="{7B026E74-B1E2-48F5-85DF-F93430028AF2}"/>
    <dgm:cxn modelId="{98A84B33-0503-4D11-ACB6-94BD40C33B69}" type="presOf" srcId="{AFC2F23F-69A5-4093-8985-7F637BE813B9}" destId="{61041FC3-77D4-4A8D-A11C-64776120DCD8}" srcOrd="0" destOrd="0" presId="urn:microsoft.com/office/officeart/2005/8/layout/vList5"/>
    <dgm:cxn modelId="{2CC4C02A-97A4-498F-9E36-0017E10C003A}" srcId="{F2A9C7A7-8FA1-45F0-96AB-8B8B6619D388}" destId="{BB4266C5-ABD6-4C42-A0E3-6D566E895898}" srcOrd="1" destOrd="0" parTransId="{F48CDD0E-A775-4C26-9627-DA14453B9B0D}" sibTransId="{03E83EDE-95EA-4FE0-8F6E-6EE3A4A1A50C}"/>
    <dgm:cxn modelId="{94DE81F9-1B3F-4256-80FE-9C12E0EB0154}" srcId="{F2A9C7A7-8FA1-45F0-96AB-8B8B6619D388}" destId="{AFC2F23F-69A5-4093-8985-7F637BE813B9}" srcOrd="0" destOrd="0" parTransId="{59704146-0F4F-4FB7-AF70-5F8892188B83}" sibTransId="{40816FCB-3DA3-4C7E-A79F-24CDFDB65EF5}"/>
    <dgm:cxn modelId="{5B394FFC-6CC2-44E9-8817-C542B9FB9922}" srcId="{BB4266C5-ABD6-4C42-A0E3-6D566E895898}" destId="{E5F0657F-01B8-48EA-AEF3-43BF65EE76E2}" srcOrd="1" destOrd="0" parTransId="{FDE77A4C-FC57-40FE-B086-D4E7F4101F62}" sibTransId="{4D53A5B7-0C4E-45F4-9EEF-79B925165893}"/>
    <dgm:cxn modelId="{9976A8B1-234E-41AA-9FAE-5ABAC07973D5}" srcId="{F2A9C7A7-8FA1-45F0-96AB-8B8B6619D388}" destId="{02AEEEDD-A0E0-455C-B258-51AE1663659F}" srcOrd="2" destOrd="0" parTransId="{DC80927A-0C7E-4602-817F-BDAF2E22CF55}" sibTransId="{51919016-ECD0-45D4-A325-F90C339B13C3}"/>
    <dgm:cxn modelId="{4100205B-9050-40C2-98B0-74478A8BFE04}" type="presOf" srcId="{BB4266C5-ABD6-4C42-A0E3-6D566E895898}" destId="{F2710F57-0192-4973-A157-4BBE1623DBC3}" srcOrd="0" destOrd="0" presId="urn:microsoft.com/office/officeart/2005/8/layout/vList5"/>
    <dgm:cxn modelId="{81F0D47F-8216-4118-89C5-FBB0D9C3A674}" type="presOf" srcId="{C1D1712A-EBE6-4450-B606-8EDE63DA19AF}" destId="{F4F87B1F-4C28-4C71-8E8D-E95147C93DF0}" srcOrd="0" destOrd="0" presId="urn:microsoft.com/office/officeart/2005/8/layout/vList5"/>
    <dgm:cxn modelId="{9D248993-46FF-4C15-B264-48EDCAFF342C}" type="presOf" srcId="{E71C2F09-48A8-4ED2-AE7C-3D1ADCFAEA93}" destId="{7D4AAE7F-263D-40A5-A89B-A064047366AB}" srcOrd="0" destOrd="1" presId="urn:microsoft.com/office/officeart/2005/8/layout/vList5"/>
    <dgm:cxn modelId="{0E7CB1AF-94B6-4C6B-BCEE-A019143F17A3}" srcId="{AFC2F23F-69A5-4093-8985-7F637BE813B9}" destId="{E71C2F09-48A8-4ED2-AE7C-3D1ADCFAEA93}" srcOrd="1" destOrd="0" parTransId="{6F5BF0B3-D3CA-422F-A25B-B8F5DB4C78CA}" sibTransId="{DC7BF92D-08CE-4E3A-8134-F5A962068E2F}"/>
    <dgm:cxn modelId="{A3C388D6-582A-459C-891E-107DEA0DE8B0}" srcId="{02AEEEDD-A0E0-455C-B258-51AE1663659F}" destId="{63891BFD-3FC2-46EB-9EB0-9E8087604580}" srcOrd="0" destOrd="0" parTransId="{44DCC818-21D9-430B-B182-63368534FEC4}" sibTransId="{9AE380D2-A14A-4CBC-A75C-49D6E5A34ECE}"/>
    <dgm:cxn modelId="{925ADBF3-527C-4802-B1BA-BEE792887CB0}" type="presOf" srcId="{63891BFD-3FC2-46EB-9EB0-9E8087604580}" destId="{944EDCC4-0A47-466A-B328-86FA7CD3C1B8}" srcOrd="0" destOrd="0" presId="urn:microsoft.com/office/officeart/2005/8/layout/vList5"/>
    <dgm:cxn modelId="{CB234094-88D8-4489-99D6-4726D8C778E8}" type="presOf" srcId="{02AEEEDD-A0E0-455C-B258-51AE1663659F}" destId="{943D76DA-AEB9-4724-ACA8-FB82E4C6312D}" srcOrd="0" destOrd="0" presId="urn:microsoft.com/office/officeart/2005/8/layout/vList5"/>
    <dgm:cxn modelId="{74FC078D-235E-4B43-ADC3-130CDEB06082}" type="presOf" srcId="{E5F0657F-01B8-48EA-AEF3-43BF65EE76E2}" destId="{F4F87B1F-4C28-4C71-8E8D-E95147C93DF0}" srcOrd="0" destOrd="1" presId="urn:microsoft.com/office/officeart/2005/8/layout/vList5"/>
    <dgm:cxn modelId="{5328F262-BC18-4318-937E-4F1DC20D0243}" srcId="{AFC2F23F-69A5-4093-8985-7F637BE813B9}" destId="{C4A7A5E1-6D41-47B8-AA18-7A9A29713B2D}" srcOrd="0" destOrd="0" parTransId="{554520C5-508D-4E34-8348-77FA9A603F6C}" sibTransId="{4F5542DD-2030-4FE1-9858-B60405AF884D}"/>
    <dgm:cxn modelId="{748CE65B-4DC8-49A1-9D78-326A31D1DA94}" type="presOf" srcId="{C4A7A5E1-6D41-47B8-AA18-7A9A29713B2D}" destId="{7D4AAE7F-263D-40A5-A89B-A064047366AB}" srcOrd="0" destOrd="0" presId="urn:microsoft.com/office/officeart/2005/8/layout/vList5"/>
    <dgm:cxn modelId="{DDE6A806-6B03-4F1D-8F5C-56548C383A60}" type="presParOf" srcId="{8CAE0F8D-9568-484B-A52E-E03D0CC0433B}" destId="{8534218A-9CB0-46D0-9548-E32263C49A99}" srcOrd="0" destOrd="0" presId="urn:microsoft.com/office/officeart/2005/8/layout/vList5"/>
    <dgm:cxn modelId="{B77C6CF4-FF24-42DA-AA01-C1846CABE0E6}" type="presParOf" srcId="{8534218A-9CB0-46D0-9548-E32263C49A99}" destId="{61041FC3-77D4-4A8D-A11C-64776120DCD8}" srcOrd="0" destOrd="0" presId="urn:microsoft.com/office/officeart/2005/8/layout/vList5"/>
    <dgm:cxn modelId="{721A5630-990C-4A7F-A18A-DAD9C4917BA1}" type="presParOf" srcId="{8534218A-9CB0-46D0-9548-E32263C49A99}" destId="{7D4AAE7F-263D-40A5-A89B-A064047366AB}" srcOrd="1" destOrd="0" presId="urn:microsoft.com/office/officeart/2005/8/layout/vList5"/>
    <dgm:cxn modelId="{A8814269-2EA1-4F44-806C-5E520191D470}" type="presParOf" srcId="{8CAE0F8D-9568-484B-A52E-E03D0CC0433B}" destId="{C07172D3-53E9-48E9-8FA6-653031375CBD}" srcOrd="1" destOrd="0" presId="urn:microsoft.com/office/officeart/2005/8/layout/vList5"/>
    <dgm:cxn modelId="{F32C7A37-5074-4E89-8E7B-358BA323B0DB}" type="presParOf" srcId="{8CAE0F8D-9568-484B-A52E-E03D0CC0433B}" destId="{514BA950-4F4B-496F-9C40-BF2B0524E4D5}" srcOrd="2" destOrd="0" presId="urn:microsoft.com/office/officeart/2005/8/layout/vList5"/>
    <dgm:cxn modelId="{6709629F-FFCC-4038-B38A-F3EF9C4CFE64}" type="presParOf" srcId="{514BA950-4F4B-496F-9C40-BF2B0524E4D5}" destId="{F2710F57-0192-4973-A157-4BBE1623DBC3}" srcOrd="0" destOrd="0" presId="urn:microsoft.com/office/officeart/2005/8/layout/vList5"/>
    <dgm:cxn modelId="{B76FB18F-BA3A-492A-BBCC-F01A96CBAF46}" type="presParOf" srcId="{514BA950-4F4B-496F-9C40-BF2B0524E4D5}" destId="{F4F87B1F-4C28-4C71-8E8D-E95147C93DF0}" srcOrd="1" destOrd="0" presId="urn:microsoft.com/office/officeart/2005/8/layout/vList5"/>
    <dgm:cxn modelId="{40F202EC-693E-49E7-BD7D-B293F4BA19D0}" type="presParOf" srcId="{8CAE0F8D-9568-484B-A52E-E03D0CC0433B}" destId="{748D3CE8-D6F4-4A5E-AF39-4DD81AEA0A23}" srcOrd="3" destOrd="0" presId="urn:microsoft.com/office/officeart/2005/8/layout/vList5"/>
    <dgm:cxn modelId="{E428CB76-2142-4E5D-BE72-F5143819E905}" type="presParOf" srcId="{8CAE0F8D-9568-484B-A52E-E03D0CC0433B}" destId="{6F2FCE5D-0D62-4FB7-BCDD-248030003DEB}" srcOrd="4" destOrd="0" presId="urn:microsoft.com/office/officeart/2005/8/layout/vList5"/>
    <dgm:cxn modelId="{D014996E-5D0E-48B6-8C82-2EF2A7EAF6B4}" type="presParOf" srcId="{6F2FCE5D-0D62-4FB7-BCDD-248030003DEB}" destId="{943D76DA-AEB9-4724-ACA8-FB82E4C6312D}" srcOrd="0" destOrd="0" presId="urn:microsoft.com/office/officeart/2005/8/layout/vList5"/>
    <dgm:cxn modelId="{F2C69873-29B0-4DAB-81F5-FD0FC4DAAEC7}" type="presParOf" srcId="{6F2FCE5D-0D62-4FB7-BCDD-248030003DEB}" destId="{944EDCC4-0A47-466A-B328-86FA7CD3C1B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6070D7C-2752-4BAF-8975-160A72DE3CA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70DA49C-E526-4BA1-BCE7-AD0CA4704115}">
      <dgm:prSet phldrT="[Texto]"/>
      <dgm:spPr>
        <a:solidFill>
          <a:schemeClr val="accent6">
            <a:lumMod val="50000"/>
          </a:schemeClr>
        </a:solidFill>
        <a:ln w="28575"/>
      </dgm:spPr>
      <dgm:t>
        <a:bodyPr/>
        <a:lstStyle/>
        <a:p>
          <a:r>
            <a:rPr lang="pt-BR" dirty="0" smtClean="0"/>
            <a:t>AUTORIZAÇÃO</a:t>
          </a:r>
          <a:endParaRPr lang="pt-BR" dirty="0"/>
        </a:p>
      </dgm:t>
    </dgm:pt>
    <dgm:pt modelId="{72979AA9-AF9E-4B58-B829-42929BFE57F6}" type="parTrans" cxnId="{E1BE20F4-6F3B-486A-BB62-D33215249C00}">
      <dgm:prSet/>
      <dgm:spPr/>
      <dgm:t>
        <a:bodyPr/>
        <a:lstStyle/>
        <a:p>
          <a:endParaRPr lang="pt-BR"/>
        </a:p>
      </dgm:t>
    </dgm:pt>
    <dgm:pt modelId="{55903514-5832-4066-A270-0B61E8FF36B5}" type="sibTrans" cxnId="{E1BE20F4-6F3B-486A-BB62-D33215249C00}">
      <dgm:prSet/>
      <dgm:spPr/>
      <dgm:t>
        <a:bodyPr/>
        <a:lstStyle/>
        <a:p>
          <a:endParaRPr lang="pt-BR"/>
        </a:p>
      </dgm:t>
    </dgm:pt>
    <dgm:pt modelId="{F9DC988D-B41D-449A-9B81-92951DB42FC3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pPr algn="just"/>
          <a:r>
            <a:rPr lang="pt-BR" sz="1800" dirty="0" smtClean="0"/>
            <a:t>Mediante anuência das autoridades competentes (chefia mediata, imediata e coordenadoria), e juntar a situação funcional do servidor.</a:t>
          </a:r>
          <a:endParaRPr lang="pt-BR" sz="1800" dirty="0"/>
        </a:p>
      </dgm:t>
    </dgm:pt>
    <dgm:pt modelId="{5BA47B43-75BC-4D0F-88A8-2CB951EDF60B}" type="parTrans" cxnId="{F930EC64-9CAB-4955-8DAD-83DDA248D322}">
      <dgm:prSet/>
      <dgm:spPr/>
      <dgm:t>
        <a:bodyPr/>
        <a:lstStyle/>
        <a:p>
          <a:endParaRPr lang="pt-BR"/>
        </a:p>
      </dgm:t>
    </dgm:pt>
    <dgm:pt modelId="{E04B2F80-38B0-4DFC-8EEB-C47CAC695FE2}" type="sibTrans" cxnId="{F930EC64-9CAB-4955-8DAD-83DDA248D322}">
      <dgm:prSet/>
      <dgm:spPr/>
      <dgm:t>
        <a:bodyPr/>
        <a:lstStyle/>
        <a:p>
          <a:endParaRPr lang="pt-BR"/>
        </a:p>
      </dgm:t>
    </dgm:pt>
    <dgm:pt modelId="{F9196E88-2FD0-4DA2-AC3F-E9C5F8894B18}">
      <dgm:prSet phldrT="[Texto]"/>
      <dgm:spPr>
        <a:solidFill>
          <a:schemeClr val="accent6">
            <a:lumMod val="50000"/>
          </a:schemeClr>
        </a:solidFill>
        <a:ln w="28575"/>
      </dgm:spPr>
      <dgm:t>
        <a:bodyPr/>
        <a:lstStyle/>
        <a:p>
          <a:r>
            <a:rPr lang="pt-BR" dirty="0" smtClean="0"/>
            <a:t>OBJETIVO</a:t>
          </a:r>
          <a:endParaRPr lang="pt-BR" dirty="0"/>
        </a:p>
      </dgm:t>
    </dgm:pt>
    <dgm:pt modelId="{E84028FA-2BBF-4AD8-A4CE-434430B85F83}" type="parTrans" cxnId="{21A226B3-9948-4C55-9648-0981FE701F1E}">
      <dgm:prSet/>
      <dgm:spPr/>
      <dgm:t>
        <a:bodyPr/>
        <a:lstStyle/>
        <a:p>
          <a:endParaRPr lang="pt-BR"/>
        </a:p>
      </dgm:t>
    </dgm:pt>
    <dgm:pt modelId="{78EB40B9-3A8C-415D-9644-A70B818C128D}" type="sibTrans" cxnId="{21A226B3-9948-4C55-9648-0981FE701F1E}">
      <dgm:prSet/>
      <dgm:spPr/>
      <dgm:t>
        <a:bodyPr/>
        <a:lstStyle/>
        <a:p>
          <a:endParaRPr lang="pt-BR"/>
        </a:p>
      </dgm:t>
    </dgm:pt>
    <dgm:pt modelId="{402BEF72-5E87-4775-836B-18D1EBC92626}">
      <dgm:prSet phldrT="[Texto]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pPr algn="just"/>
          <a:r>
            <a:rPr lang="pt-BR" dirty="0" smtClean="0"/>
            <a:t>Participação de provas oficiais no país ou no exterior para representar a nação ou o Estado.</a:t>
          </a:r>
          <a:endParaRPr lang="pt-BR" dirty="0"/>
        </a:p>
      </dgm:t>
    </dgm:pt>
    <dgm:pt modelId="{7D17AC25-0B0E-46D5-967D-9888DE69345B}" type="parTrans" cxnId="{D5F17D34-030E-493C-A11E-1AFD176E15CF}">
      <dgm:prSet/>
      <dgm:spPr/>
      <dgm:t>
        <a:bodyPr/>
        <a:lstStyle/>
        <a:p>
          <a:endParaRPr lang="pt-BR"/>
        </a:p>
      </dgm:t>
    </dgm:pt>
    <dgm:pt modelId="{2CDFC7E3-0FE0-4DEB-9266-7FDAF327CB54}" type="sibTrans" cxnId="{D5F17D34-030E-493C-A11E-1AFD176E15CF}">
      <dgm:prSet/>
      <dgm:spPr/>
      <dgm:t>
        <a:bodyPr/>
        <a:lstStyle/>
        <a:p>
          <a:endParaRPr lang="pt-BR"/>
        </a:p>
      </dgm:t>
    </dgm:pt>
    <dgm:pt modelId="{5E57A22D-ED98-4D66-9724-4125065808E2}">
      <dgm:prSet phldrT="[Texto]"/>
      <dgm:spPr>
        <a:solidFill>
          <a:schemeClr val="accent6">
            <a:lumMod val="50000"/>
          </a:schemeClr>
        </a:solidFill>
        <a:ln w="28575"/>
      </dgm:spPr>
      <dgm:t>
        <a:bodyPr/>
        <a:lstStyle/>
        <a:p>
          <a:r>
            <a:rPr lang="pt-BR" dirty="0" smtClean="0"/>
            <a:t>PERÍODO</a:t>
          </a:r>
          <a:endParaRPr lang="pt-BR" dirty="0"/>
        </a:p>
      </dgm:t>
    </dgm:pt>
    <dgm:pt modelId="{7F0A9CB9-9A09-43F7-8ED2-3672838A411E}" type="parTrans" cxnId="{E4178EAF-1C3A-4CA2-8DB9-3F11E333834E}">
      <dgm:prSet/>
      <dgm:spPr/>
      <dgm:t>
        <a:bodyPr/>
        <a:lstStyle/>
        <a:p>
          <a:endParaRPr lang="pt-BR"/>
        </a:p>
      </dgm:t>
    </dgm:pt>
    <dgm:pt modelId="{042E210E-392B-4ACF-92D0-A7AE1A2827F6}" type="sibTrans" cxnId="{E4178EAF-1C3A-4CA2-8DB9-3F11E333834E}">
      <dgm:prSet/>
      <dgm:spPr/>
      <dgm:t>
        <a:bodyPr/>
        <a:lstStyle/>
        <a:p>
          <a:endParaRPr lang="pt-BR"/>
        </a:p>
      </dgm:t>
    </dgm:pt>
    <dgm:pt modelId="{7AB712A8-0DB0-4694-B57B-86E879FD2B73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pPr algn="just"/>
          <a:r>
            <a:rPr lang="pt-BR" sz="1800" dirty="0" smtClean="0"/>
            <a:t>O afastamento será por prazo certo podendo ser </a:t>
          </a:r>
          <a:r>
            <a:rPr lang="pt-BR" sz="1800" u="sng" dirty="0" smtClean="0"/>
            <a:t>COM</a:t>
          </a:r>
          <a:r>
            <a:rPr lang="pt-BR" sz="1800" dirty="0" smtClean="0"/>
            <a:t> ou </a:t>
          </a:r>
          <a:r>
            <a:rPr lang="pt-BR" sz="1800" u="sng" dirty="0" smtClean="0"/>
            <a:t>SEM PREJUÍZO dos vencimentos</a:t>
          </a:r>
          <a:r>
            <a:rPr lang="pt-BR" sz="1800" dirty="0" smtClean="0"/>
            <a:t> (para todos os fins).</a:t>
          </a:r>
          <a:endParaRPr lang="pt-BR" sz="1800" dirty="0"/>
        </a:p>
      </dgm:t>
    </dgm:pt>
    <dgm:pt modelId="{315E79BF-89D7-4F22-B2B4-78C09B694FA7}" type="parTrans" cxnId="{45BE5902-3CC3-4D51-B570-B5A9F234505C}">
      <dgm:prSet/>
      <dgm:spPr/>
      <dgm:t>
        <a:bodyPr/>
        <a:lstStyle/>
        <a:p>
          <a:endParaRPr lang="pt-BR"/>
        </a:p>
      </dgm:t>
    </dgm:pt>
    <dgm:pt modelId="{1AF16E89-ECEB-490B-9A40-4DE4018FB3C9}" type="sibTrans" cxnId="{45BE5902-3CC3-4D51-B570-B5A9F234505C}">
      <dgm:prSet/>
      <dgm:spPr/>
      <dgm:t>
        <a:bodyPr/>
        <a:lstStyle/>
        <a:p>
          <a:endParaRPr lang="pt-BR"/>
        </a:p>
      </dgm:t>
    </dgm:pt>
    <dgm:pt modelId="{321A9574-F802-4943-BAA4-13B029E20913}">
      <dgm:prSet phldrT="[Texto]"/>
      <dgm:spPr>
        <a:solidFill>
          <a:schemeClr val="accent6">
            <a:lumMod val="50000"/>
          </a:schemeClr>
        </a:solidFill>
        <a:ln w="28575"/>
      </dgm:spPr>
      <dgm:t>
        <a:bodyPr/>
        <a:lstStyle/>
        <a:p>
          <a:r>
            <a:rPr lang="pt-BR" dirty="0" smtClean="0"/>
            <a:t>AMPARO LEGAL</a:t>
          </a:r>
          <a:endParaRPr lang="pt-BR" dirty="0"/>
        </a:p>
      </dgm:t>
    </dgm:pt>
    <dgm:pt modelId="{7416B65B-2FA5-43C9-9F9F-41B24CC906DA}" type="parTrans" cxnId="{CDD097E3-AE35-4A67-81A8-AD7290D6EFDF}">
      <dgm:prSet/>
      <dgm:spPr/>
      <dgm:t>
        <a:bodyPr/>
        <a:lstStyle/>
        <a:p>
          <a:endParaRPr lang="pt-BR"/>
        </a:p>
      </dgm:t>
    </dgm:pt>
    <dgm:pt modelId="{9E257C43-1CEA-4BBB-B91E-6BB7258AB8A6}" type="sibTrans" cxnId="{CDD097E3-AE35-4A67-81A8-AD7290D6EFDF}">
      <dgm:prSet/>
      <dgm:spPr/>
      <dgm:t>
        <a:bodyPr/>
        <a:lstStyle/>
        <a:p>
          <a:endParaRPr lang="pt-BR"/>
        </a:p>
      </dgm:t>
    </dgm:pt>
    <dgm:pt modelId="{71FD829A-FD2D-4B2A-8C4C-E93E262CB619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pPr algn="just"/>
          <a:r>
            <a:rPr lang="pt-BR" sz="1800" dirty="0" smtClean="0"/>
            <a:t>O afastamento tem fundamento no artigo 75 da Lei 10.261/68 (Estatuto). Já o período será considerado efetivo exercício para os devidos efeitos legais.</a:t>
          </a:r>
          <a:endParaRPr lang="pt-BR" sz="1600" dirty="0"/>
        </a:p>
      </dgm:t>
    </dgm:pt>
    <dgm:pt modelId="{514302CB-98A2-4A4E-B541-BEE5F42F7B03}" type="parTrans" cxnId="{9666EE30-3233-40F6-BCA8-2942A13DE5E9}">
      <dgm:prSet/>
      <dgm:spPr/>
      <dgm:t>
        <a:bodyPr/>
        <a:lstStyle/>
        <a:p>
          <a:endParaRPr lang="pt-BR"/>
        </a:p>
      </dgm:t>
    </dgm:pt>
    <dgm:pt modelId="{4228C8EE-4BA5-46DA-AB65-45914C27D187}" type="sibTrans" cxnId="{9666EE30-3233-40F6-BCA8-2942A13DE5E9}">
      <dgm:prSet/>
      <dgm:spPr/>
      <dgm:t>
        <a:bodyPr/>
        <a:lstStyle/>
        <a:p>
          <a:endParaRPr lang="pt-BR"/>
        </a:p>
      </dgm:t>
    </dgm:pt>
    <dgm:pt modelId="{E8AF006D-B6C4-428B-B322-A5327A2B0300}">
      <dgm:prSet phldrT="[Texto]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pPr algn="just"/>
          <a:r>
            <a:rPr lang="pt-BR" dirty="0" smtClean="0"/>
            <a:t>Justificativa da convocação dada por Ofício pelo Órgão competente (Confederação desportiva).</a:t>
          </a:r>
          <a:endParaRPr lang="pt-BR" dirty="0"/>
        </a:p>
      </dgm:t>
    </dgm:pt>
    <dgm:pt modelId="{3B3B1D8B-DBDE-41CA-9C98-9748B21BF435}" type="sibTrans" cxnId="{BE0549D5-EEF8-40B6-A86D-2C1CB6874FDD}">
      <dgm:prSet/>
      <dgm:spPr/>
      <dgm:t>
        <a:bodyPr/>
        <a:lstStyle/>
        <a:p>
          <a:endParaRPr lang="pt-BR"/>
        </a:p>
      </dgm:t>
    </dgm:pt>
    <dgm:pt modelId="{FBFF720B-FF6E-4F4E-B7E8-E22CC2E8545C}" type="parTrans" cxnId="{BE0549D5-EEF8-40B6-A86D-2C1CB6874FDD}">
      <dgm:prSet/>
      <dgm:spPr/>
      <dgm:t>
        <a:bodyPr/>
        <a:lstStyle/>
        <a:p>
          <a:endParaRPr lang="pt-BR"/>
        </a:p>
      </dgm:t>
    </dgm:pt>
    <dgm:pt modelId="{FEEAC784-04EF-4A43-998F-AEC3056F3C21}">
      <dgm:prSet phldrT="[Texto]"/>
      <dgm:spPr>
        <a:solidFill>
          <a:schemeClr val="accent6">
            <a:lumMod val="50000"/>
          </a:schemeClr>
        </a:solidFill>
        <a:ln w="28575"/>
      </dgm:spPr>
      <dgm:t>
        <a:bodyPr/>
        <a:lstStyle/>
        <a:p>
          <a:r>
            <a:rPr lang="pt-BR" dirty="0" smtClean="0"/>
            <a:t>REQUISIÇÃO</a:t>
          </a:r>
          <a:endParaRPr lang="pt-BR" dirty="0"/>
        </a:p>
      </dgm:t>
    </dgm:pt>
    <dgm:pt modelId="{1F6F9EE1-D61F-45D2-8641-7BEC485C7584}" type="sibTrans" cxnId="{252789B6-8F11-438C-A61B-9B4113E4D705}">
      <dgm:prSet/>
      <dgm:spPr/>
      <dgm:t>
        <a:bodyPr/>
        <a:lstStyle/>
        <a:p>
          <a:endParaRPr lang="pt-BR"/>
        </a:p>
      </dgm:t>
    </dgm:pt>
    <dgm:pt modelId="{712BB8EF-4089-4790-A06A-2FFE0C920011}" type="parTrans" cxnId="{252789B6-8F11-438C-A61B-9B4113E4D705}">
      <dgm:prSet/>
      <dgm:spPr/>
      <dgm:t>
        <a:bodyPr/>
        <a:lstStyle/>
        <a:p>
          <a:endParaRPr lang="pt-BR"/>
        </a:p>
      </dgm:t>
    </dgm:pt>
    <dgm:pt modelId="{0E7ECC16-D604-45E0-AE79-700D0EA21540}" type="pres">
      <dgm:prSet presAssocID="{86070D7C-2752-4BAF-8975-160A72DE3C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267DDE2-C4D2-4D52-9346-B3026AD4335D}" type="pres">
      <dgm:prSet presAssocID="{FEEAC784-04EF-4A43-998F-AEC3056F3C21}" presName="linNode" presStyleCnt="0"/>
      <dgm:spPr/>
    </dgm:pt>
    <dgm:pt modelId="{D2D8432C-E658-4165-A694-09A3F55721CC}" type="pres">
      <dgm:prSet presAssocID="{FEEAC784-04EF-4A43-998F-AEC3056F3C21}" presName="parentText" presStyleLbl="node1" presStyleIdx="0" presStyleCnt="5" custLinFactNeighborX="-2508" custLinFactNeighborY="-17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464D690-EF8B-410F-A5CA-592E26162298}" type="pres">
      <dgm:prSet presAssocID="{FEEAC784-04EF-4A43-998F-AEC3056F3C21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23A872-C50E-407D-A413-EAB2AA5CD08A}" type="pres">
      <dgm:prSet presAssocID="{1F6F9EE1-D61F-45D2-8641-7BEC485C7584}" presName="sp" presStyleCnt="0"/>
      <dgm:spPr/>
    </dgm:pt>
    <dgm:pt modelId="{157814AC-E7FB-43DD-A544-A288106ED114}" type="pres">
      <dgm:prSet presAssocID="{570DA49C-E526-4BA1-BCE7-AD0CA4704115}" presName="linNode" presStyleCnt="0"/>
      <dgm:spPr/>
    </dgm:pt>
    <dgm:pt modelId="{5F3E7D37-F7FC-4353-9CF6-173CB70FAE0A}" type="pres">
      <dgm:prSet presAssocID="{570DA49C-E526-4BA1-BCE7-AD0CA4704115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A60B08-3339-4916-8B9D-35220E850250}" type="pres">
      <dgm:prSet presAssocID="{570DA49C-E526-4BA1-BCE7-AD0CA4704115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3F0B99A-9F19-4BEB-BFCC-E1C6C36B57F5}" type="pres">
      <dgm:prSet presAssocID="{55903514-5832-4066-A270-0B61E8FF36B5}" presName="sp" presStyleCnt="0"/>
      <dgm:spPr/>
    </dgm:pt>
    <dgm:pt modelId="{6F146C31-04BA-465B-A176-0F840E948D5D}" type="pres">
      <dgm:prSet presAssocID="{F9196E88-2FD0-4DA2-AC3F-E9C5F8894B18}" presName="linNode" presStyleCnt="0"/>
      <dgm:spPr/>
    </dgm:pt>
    <dgm:pt modelId="{217AB615-965B-4035-AE7C-CABFEA2AF4D1}" type="pres">
      <dgm:prSet presAssocID="{F9196E88-2FD0-4DA2-AC3F-E9C5F8894B18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DA82E5-5391-46BE-8879-1504242FD795}" type="pres">
      <dgm:prSet presAssocID="{F9196E88-2FD0-4DA2-AC3F-E9C5F8894B18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656535-01CA-42D9-84D2-7C169C2F0788}" type="pres">
      <dgm:prSet presAssocID="{78EB40B9-3A8C-415D-9644-A70B818C128D}" presName="sp" presStyleCnt="0"/>
      <dgm:spPr/>
    </dgm:pt>
    <dgm:pt modelId="{A072B3F6-0AE8-4C3A-BB81-035A5AF3A690}" type="pres">
      <dgm:prSet presAssocID="{5E57A22D-ED98-4D66-9724-4125065808E2}" presName="linNode" presStyleCnt="0"/>
      <dgm:spPr/>
    </dgm:pt>
    <dgm:pt modelId="{01246E2D-FBB3-4F02-AB1F-92466F427D41}" type="pres">
      <dgm:prSet presAssocID="{5E57A22D-ED98-4D66-9724-4125065808E2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DB97C6-A74C-46C0-8AC3-1ECF8675D5F3}" type="pres">
      <dgm:prSet presAssocID="{5E57A22D-ED98-4D66-9724-4125065808E2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CF37EF-1645-40B9-9832-26041419D419}" type="pres">
      <dgm:prSet presAssocID="{042E210E-392B-4ACF-92D0-A7AE1A2827F6}" presName="sp" presStyleCnt="0"/>
      <dgm:spPr/>
    </dgm:pt>
    <dgm:pt modelId="{C380D42C-8E3D-4D5B-A560-585EF8066297}" type="pres">
      <dgm:prSet presAssocID="{321A9574-F802-4943-BAA4-13B029E20913}" presName="linNode" presStyleCnt="0"/>
      <dgm:spPr/>
    </dgm:pt>
    <dgm:pt modelId="{870D01F2-EF39-4021-AE91-A84319069D4B}" type="pres">
      <dgm:prSet presAssocID="{321A9574-F802-4943-BAA4-13B029E20913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545BDF-8663-4E14-A48B-4A14E5ECB1B6}" type="pres">
      <dgm:prSet presAssocID="{321A9574-F802-4943-BAA4-13B029E20913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5BE5902-3CC3-4D51-B570-B5A9F234505C}" srcId="{5E57A22D-ED98-4D66-9724-4125065808E2}" destId="{7AB712A8-0DB0-4694-B57B-86E879FD2B73}" srcOrd="0" destOrd="0" parTransId="{315E79BF-89D7-4F22-B2B4-78C09B694FA7}" sibTransId="{1AF16E89-ECEB-490B-9A40-4DE4018FB3C9}"/>
    <dgm:cxn modelId="{183A6F86-181B-4A88-9EC3-9BBAE31F28D5}" type="presOf" srcId="{F9196E88-2FD0-4DA2-AC3F-E9C5F8894B18}" destId="{217AB615-965B-4035-AE7C-CABFEA2AF4D1}" srcOrd="0" destOrd="0" presId="urn:microsoft.com/office/officeart/2005/8/layout/vList5"/>
    <dgm:cxn modelId="{1AEC55C1-8BEA-412F-B0DC-F7DAAA1672FC}" type="presOf" srcId="{5E57A22D-ED98-4D66-9724-4125065808E2}" destId="{01246E2D-FBB3-4F02-AB1F-92466F427D41}" srcOrd="0" destOrd="0" presId="urn:microsoft.com/office/officeart/2005/8/layout/vList5"/>
    <dgm:cxn modelId="{F930EC64-9CAB-4955-8DAD-83DDA248D322}" srcId="{570DA49C-E526-4BA1-BCE7-AD0CA4704115}" destId="{F9DC988D-B41D-449A-9B81-92951DB42FC3}" srcOrd="0" destOrd="0" parTransId="{5BA47B43-75BC-4D0F-88A8-2CB951EDF60B}" sibTransId="{E04B2F80-38B0-4DFC-8EEB-C47CAC695FE2}"/>
    <dgm:cxn modelId="{BE0549D5-EEF8-40B6-A86D-2C1CB6874FDD}" srcId="{FEEAC784-04EF-4A43-998F-AEC3056F3C21}" destId="{E8AF006D-B6C4-428B-B322-A5327A2B0300}" srcOrd="0" destOrd="0" parTransId="{FBFF720B-FF6E-4F4E-B7E8-E22CC2E8545C}" sibTransId="{3B3B1D8B-DBDE-41CA-9C98-9748B21BF435}"/>
    <dgm:cxn modelId="{252789B6-8F11-438C-A61B-9B4113E4D705}" srcId="{86070D7C-2752-4BAF-8975-160A72DE3CA2}" destId="{FEEAC784-04EF-4A43-998F-AEC3056F3C21}" srcOrd="0" destOrd="0" parTransId="{712BB8EF-4089-4790-A06A-2FFE0C920011}" sibTransId="{1F6F9EE1-D61F-45D2-8641-7BEC485C7584}"/>
    <dgm:cxn modelId="{95F24AF9-EAFA-4F9F-A78F-3C8362148DE6}" type="presOf" srcId="{FEEAC784-04EF-4A43-998F-AEC3056F3C21}" destId="{D2D8432C-E658-4165-A694-09A3F55721CC}" srcOrd="0" destOrd="0" presId="urn:microsoft.com/office/officeart/2005/8/layout/vList5"/>
    <dgm:cxn modelId="{9666EE30-3233-40F6-BCA8-2942A13DE5E9}" srcId="{321A9574-F802-4943-BAA4-13B029E20913}" destId="{71FD829A-FD2D-4B2A-8C4C-E93E262CB619}" srcOrd="0" destOrd="0" parTransId="{514302CB-98A2-4A4E-B541-BEE5F42F7B03}" sibTransId="{4228C8EE-4BA5-46DA-AB65-45914C27D187}"/>
    <dgm:cxn modelId="{2CE21248-BF06-43D1-8CD1-5583040D04CB}" type="presOf" srcId="{402BEF72-5E87-4775-836B-18D1EBC92626}" destId="{07DA82E5-5391-46BE-8879-1504242FD795}" srcOrd="0" destOrd="0" presId="urn:microsoft.com/office/officeart/2005/8/layout/vList5"/>
    <dgm:cxn modelId="{21A226B3-9948-4C55-9648-0981FE701F1E}" srcId="{86070D7C-2752-4BAF-8975-160A72DE3CA2}" destId="{F9196E88-2FD0-4DA2-AC3F-E9C5F8894B18}" srcOrd="2" destOrd="0" parTransId="{E84028FA-2BBF-4AD8-A4CE-434430B85F83}" sibTransId="{78EB40B9-3A8C-415D-9644-A70B818C128D}"/>
    <dgm:cxn modelId="{EFFF9489-FF76-4803-8714-4C24BAD0B739}" type="presOf" srcId="{7AB712A8-0DB0-4694-B57B-86E879FD2B73}" destId="{80DB97C6-A74C-46C0-8AC3-1ECF8675D5F3}" srcOrd="0" destOrd="0" presId="urn:microsoft.com/office/officeart/2005/8/layout/vList5"/>
    <dgm:cxn modelId="{CDD097E3-AE35-4A67-81A8-AD7290D6EFDF}" srcId="{86070D7C-2752-4BAF-8975-160A72DE3CA2}" destId="{321A9574-F802-4943-BAA4-13B029E20913}" srcOrd="4" destOrd="0" parTransId="{7416B65B-2FA5-43C9-9F9F-41B24CC906DA}" sibTransId="{9E257C43-1CEA-4BBB-B91E-6BB7258AB8A6}"/>
    <dgm:cxn modelId="{D5F17D34-030E-493C-A11E-1AFD176E15CF}" srcId="{F9196E88-2FD0-4DA2-AC3F-E9C5F8894B18}" destId="{402BEF72-5E87-4775-836B-18D1EBC92626}" srcOrd="0" destOrd="0" parTransId="{7D17AC25-0B0E-46D5-967D-9888DE69345B}" sibTransId="{2CDFC7E3-0FE0-4DEB-9266-7FDAF327CB54}"/>
    <dgm:cxn modelId="{141D2FC7-FA76-44CA-974B-811EDE845046}" type="presOf" srcId="{E8AF006D-B6C4-428B-B322-A5327A2B0300}" destId="{B464D690-EF8B-410F-A5CA-592E26162298}" srcOrd="0" destOrd="0" presId="urn:microsoft.com/office/officeart/2005/8/layout/vList5"/>
    <dgm:cxn modelId="{96BD86E8-A71F-44CF-991D-3604BAC2A747}" type="presOf" srcId="{86070D7C-2752-4BAF-8975-160A72DE3CA2}" destId="{0E7ECC16-D604-45E0-AE79-700D0EA21540}" srcOrd="0" destOrd="0" presId="urn:microsoft.com/office/officeart/2005/8/layout/vList5"/>
    <dgm:cxn modelId="{81238C7C-1365-49F5-A968-D1D1E8535E07}" type="presOf" srcId="{71FD829A-FD2D-4B2A-8C4C-E93E262CB619}" destId="{1E545BDF-8663-4E14-A48B-4A14E5ECB1B6}" srcOrd="0" destOrd="0" presId="urn:microsoft.com/office/officeart/2005/8/layout/vList5"/>
    <dgm:cxn modelId="{2AD5436D-1F5A-40FD-B57D-3B2C76CABFA7}" type="presOf" srcId="{570DA49C-E526-4BA1-BCE7-AD0CA4704115}" destId="{5F3E7D37-F7FC-4353-9CF6-173CB70FAE0A}" srcOrd="0" destOrd="0" presId="urn:microsoft.com/office/officeart/2005/8/layout/vList5"/>
    <dgm:cxn modelId="{ABE5A777-80F0-47AB-85E9-3EC1D18B9DB1}" type="presOf" srcId="{321A9574-F802-4943-BAA4-13B029E20913}" destId="{870D01F2-EF39-4021-AE91-A84319069D4B}" srcOrd="0" destOrd="0" presId="urn:microsoft.com/office/officeart/2005/8/layout/vList5"/>
    <dgm:cxn modelId="{91E9A5ED-FC7A-4949-898F-65AEC1E2AF86}" type="presOf" srcId="{F9DC988D-B41D-449A-9B81-92951DB42FC3}" destId="{2AA60B08-3339-4916-8B9D-35220E850250}" srcOrd="0" destOrd="0" presId="urn:microsoft.com/office/officeart/2005/8/layout/vList5"/>
    <dgm:cxn modelId="{E4178EAF-1C3A-4CA2-8DB9-3F11E333834E}" srcId="{86070D7C-2752-4BAF-8975-160A72DE3CA2}" destId="{5E57A22D-ED98-4D66-9724-4125065808E2}" srcOrd="3" destOrd="0" parTransId="{7F0A9CB9-9A09-43F7-8ED2-3672838A411E}" sibTransId="{042E210E-392B-4ACF-92D0-A7AE1A2827F6}"/>
    <dgm:cxn modelId="{E1BE20F4-6F3B-486A-BB62-D33215249C00}" srcId="{86070D7C-2752-4BAF-8975-160A72DE3CA2}" destId="{570DA49C-E526-4BA1-BCE7-AD0CA4704115}" srcOrd="1" destOrd="0" parTransId="{72979AA9-AF9E-4B58-B829-42929BFE57F6}" sibTransId="{55903514-5832-4066-A270-0B61E8FF36B5}"/>
    <dgm:cxn modelId="{B4C75EEF-1CAA-420B-8BDF-0E1178B627FC}" type="presParOf" srcId="{0E7ECC16-D604-45E0-AE79-700D0EA21540}" destId="{5267DDE2-C4D2-4D52-9346-B3026AD4335D}" srcOrd="0" destOrd="0" presId="urn:microsoft.com/office/officeart/2005/8/layout/vList5"/>
    <dgm:cxn modelId="{08FE7389-6AB7-47C1-B59A-0E78EF992656}" type="presParOf" srcId="{5267DDE2-C4D2-4D52-9346-B3026AD4335D}" destId="{D2D8432C-E658-4165-A694-09A3F55721CC}" srcOrd="0" destOrd="0" presId="urn:microsoft.com/office/officeart/2005/8/layout/vList5"/>
    <dgm:cxn modelId="{754DD3F0-ACDA-42E6-B58F-613189D5B1A2}" type="presParOf" srcId="{5267DDE2-C4D2-4D52-9346-B3026AD4335D}" destId="{B464D690-EF8B-410F-A5CA-592E26162298}" srcOrd="1" destOrd="0" presId="urn:microsoft.com/office/officeart/2005/8/layout/vList5"/>
    <dgm:cxn modelId="{6B17324C-9E2A-4380-9391-3C625EEB4270}" type="presParOf" srcId="{0E7ECC16-D604-45E0-AE79-700D0EA21540}" destId="{9323A872-C50E-407D-A413-EAB2AA5CD08A}" srcOrd="1" destOrd="0" presId="urn:microsoft.com/office/officeart/2005/8/layout/vList5"/>
    <dgm:cxn modelId="{814BDA16-44EE-4013-B56E-E8DE2F9614B8}" type="presParOf" srcId="{0E7ECC16-D604-45E0-AE79-700D0EA21540}" destId="{157814AC-E7FB-43DD-A544-A288106ED114}" srcOrd="2" destOrd="0" presId="urn:microsoft.com/office/officeart/2005/8/layout/vList5"/>
    <dgm:cxn modelId="{409E7B66-D8FA-4F55-8B2C-1773650F0BE9}" type="presParOf" srcId="{157814AC-E7FB-43DD-A544-A288106ED114}" destId="{5F3E7D37-F7FC-4353-9CF6-173CB70FAE0A}" srcOrd="0" destOrd="0" presId="urn:microsoft.com/office/officeart/2005/8/layout/vList5"/>
    <dgm:cxn modelId="{535FBF54-D957-44C2-95BD-99D99207EC4A}" type="presParOf" srcId="{157814AC-E7FB-43DD-A544-A288106ED114}" destId="{2AA60B08-3339-4916-8B9D-35220E850250}" srcOrd="1" destOrd="0" presId="urn:microsoft.com/office/officeart/2005/8/layout/vList5"/>
    <dgm:cxn modelId="{0C41EB24-3193-420F-918E-CC03A2510C9F}" type="presParOf" srcId="{0E7ECC16-D604-45E0-AE79-700D0EA21540}" destId="{73F0B99A-9F19-4BEB-BFCC-E1C6C36B57F5}" srcOrd="3" destOrd="0" presId="urn:microsoft.com/office/officeart/2005/8/layout/vList5"/>
    <dgm:cxn modelId="{0352EC5F-7A64-4234-871F-B3531309F52D}" type="presParOf" srcId="{0E7ECC16-D604-45E0-AE79-700D0EA21540}" destId="{6F146C31-04BA-465B-A176-0F840E948D5D}" srcOrd="4" destOrd="0" presId="urn:microsoft.com/office/officeart/2005/8/layout/vList5"/>
    <dgm:cxn modelId="{3110EDDA-6D99-40F1-ADDE-ADCE96083DBE}" type="presParOf" srcId="{6F146C31-04BA-465B-A176-0F840E948D5D}" destId="{217AB615-965B-4035-AE7C-CABFEA2AF4D1}" srcOrd="0" destOrd="0" presId="urn:microsoft.com/office/officeart/2005/8/layout/vList5"/>
    <dgm:cxn modelId="{931D3D20-9397-455C-987A-355E15405DA4}" type="presParOf" srcId="{6F146C31-04BA-465B-A176-0F840E948D5D}" destId="{07DA82E5-5391-46BE-8879-1504242FD795}" srcOrd="1" destOrd="0" presId="urn:microsoft.com/office/officeart/2005/8/layout/vList5"/>
    <dgm:cxn modelId="{D2347BDE-8972-4D0A-8467-6EE5C0BA5F35}" type="presParOf" srcId="{0E7ECC16-D604-45E0-AE79-700D0EA21540}" destId="{8A656535-01CA-42D9-84D2-7C169C2F0788}" srcOrd="5" destOrd="0" presId="urn:microsoft.com/office/officeart/2005/8/layout/vList5"/>
    <dgm:cxn modelId="{3C3CF3A8-3ADA-4226-B0AF-782AFE4DD827}" type="presParOf" srcId="{0E7ECC16-D604-45E0-AE79-700D0EA21540}" destId="{A072B3F6-0AE8-4C3A-BB81-035A5AF3A690}" srcOrd="6" destOrd="0" presId="urn:microsoft.com/office/officeart/2005/8/layout/vList5"/>
    <dgm:cxn modelId="{AAC47462-A8CC-4E3D-AE79-1E62B9C9431F}" type="presParOf" srcId="{A072B3F6-0AE8-4C3A-BB81-035A5AF3A690}" destId="{01246E2D-FBB3-4F02-AB1F-92466F427D41}" srcOrd="0" destOrd="0" presId="urn:microsoft.com/office/officeart/2005/8/layout/vList5"/>
    <dgm:cxn modelId="{45C62601-A7E1-40D4-909C-9B6CE18F402D}" type="presParOf" srcId="{A072B3F6-0AE8-4C3A-BB81-035A5AF3A690}" destId="{80DB97C6-A74C-46C0-8AC3-1ECF8675D5F3}" srcOrd="1" destOrd="0" presId="urn:microsoft.com/office/officeart/2005/8/layout/vList5"/>
    <dgm:cxn modelId="{E45F2B7B-E693-44E4-BDD5-1DDA491035C1}" type="presParOf" srcId="{0E7ECC16-D604-45E0-AE79-700D0EA21540}" destId="{A7CF37EF-1645-40B9-9832-26041419D419}" srcOrd="7" destOrd="0" presId="urn:microsoft.com/office/officeart/2005/8/layout/vList5"/>
    <dgm:cxn modelId="{6762FAE6-053E-4A0C-969C-B9BA73BEB06C}" type="presParOf" srcId="{0E7ECC16-D604-45E0-AE79-700D0EA21540}" destId="{C380D42C-8E3D-4D5B-A560-585EF8066297}" srcOrd="8" destOrd="0" presId="urn:microsoft.com/office/officeart/2005/8/layout/vList5"/>
    <dgm:cxn modelId="{EFB7284E-39D7-4235-BA9E-6C5A38C12821}" type="presParOf" srcId="{C380D42C-8E3D-4D5B-A560-585EF8066297}" destId="{870D01F2-EF39-4021-AE91-A84319069D4B}" srcOrd="0" destOrd="0" presId="urn:microsoft.com/office/officeart/2005/8/layout/vList5"/>
    <dgm:cxn modelId="{3EB0BB48-8146-492E-B689-F064CA0D45F5}" type="presParOf" srcId="{C380D42C-8E3D-4D5B-A560-585EF8066297}" destId="{1E545BDF-8663-4E14-A48B-4A14E5ECB1B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617E948-6E2C-4099-8D78-5351378F4757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9B52D7F-465E-4F73-A1DD-1436E56EE2AA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pt-BR" sz="1400" dirty="0" smtClean="0"/>
            <a:t>OBJETIVO</a:t>
          </a:r>
          <a:endParaRPr lang="pt-BR" sz="1400" dirty="0"/>
        </a:p>
      </dgm:t>
    </dgm:pt>
    <dgm:pt modelId="{D9AC1295-25A3-4567-BF46-EF1C113537A6}" type="parTrans" cxnId="{2367C4B1-7F69-4B56-A569-F5649EF9A6F0}">
      <dgm:prSet/>
      <dgm:spPr/>
      <dgm:t>
        <a:bodyPr/>
        <a:lstStyle/>
        <a:p>
          <a:endParaRPr lang="pt-BR"/>
        </a:p>
      </dgm:t>
    </dgm:pt>
    <dgm:pt modelId="{DB3CC473-30E4-438C-BBB9-706D67FAD0FC}" type="sibTrans" cxnId="{2367C4B1-7F69-4B56-A569-F5649EF9A6F0}">
      <dgm:prSet/>
      <dgm:spPr/>
      <dgm:t>
        <a:bodyPr/>
        <a:lstStyle/>
        <a:p>
          <a:endParaRPr lang="pt-BR"/>
        </a:p>
      </dgm:t>
    </dgm:pt>
    <dgm:pt modelId="{C8D591E6-73AE-4762-AF78-1A2519CE2D9F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pt-BR" sz="1600" dirty="0" smtClean="0"/>
            <a:t>Garantir uma tramitação mais ágil e menos burocrática.</a:t>
          </a:r>
          <a:endParaRPr lang="pt-BR" sz="1600" dirty="0"/>
        </a:p>
      </dgm:t>
    </dgm:pt>
    <dgm:pt modelId="{7EFF756C-D59E-413A-A42F-9184D8F65972}" type="parTrans" cxnId="{4340797E-7088-4E1E-BE14-56C606D424D4}">
      <dgm:prSet/>
      <dgm:spPr/>
      <dgm:t>
        <a:bodyPr/>
        <a:lstStyle/>
        <a:p>
          <a:endParaRPr lang="pt-BR"/>
        </a:p>
      </dgm:t>
    </dgm:pt>
    <dgm:pt modelId="{89FD1B31-3F38-4323-8C05-76C1E2D8FAF8}" type="sibTrans" cxnId="{4340797E-7088-4E1E-BE14-56C606D424D4}">
      <dgm:prSet/>
      <dgm:spPr/>
      <dgm:t>
        <a:bodyPr/>
        <a:lstStyle/>
        <a:p>
          <a:endParaRPr lang="pt-BR"/>
        </a:p>
      </dgm:t>
    </dgm:pt>
    <dgm:pt modelId="{EA58BE94-091E-4177-9C76-ED5FC6D0CB48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pt-BR" sz="1100" dirty="0" smtClean="0"/>
            <a:t>Característica</a:t>
          </a:r>
          <a:endParaRPr lang="pt-BR" sz="1100" dirty="0"/>
        </a:p>
      </dgm:t>
    </dgm:pt>
    <dgm:pt modelId="{E3ADAE3A-D055-4798-BF3C-6D267C8D5813}" type="parTrans" cxnId="{100BB583-76C3-4BAC-8ABF-AA84D5589B22}">
      <dgm:prSet/>
      <dgm:spPr/>
      <dgm:t>
        <a:bodyPr/>
        <a:lstStyle/>
        <a:p>
          <a:endParaRPr lang="pt-BR"/>
        </a:p>
      </dgm:t>
    </dgm:pt>
    <dgm:pt modelId="{54046667-99C7-4D53-943A-3B0F949A15D7}" type="sibTrans" cxnId="{100BB583-76C3-4BAC-8ABF-AA84D5589B22}">
      <dgm:prSet/>
      <dgm:spPr/>
      <dgm:t>
        <a:bodyPr/>
        <a:lstStyle/>
        <a:p>
          <a:endParaRPr lang="pt-BR"/>
        </a:p>
      </dgm:t>
    </dgm:pt>
    <dgm:pt modelId="{31B5D476-8A30-4326-B38C-57FA627EF609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pt-BR" sz="1600" dirty="0" smtClean="0"/>
            <a:t>Existência de diversos perfis ou instâncias de decisão (mediante senha) que se pronunciarão no processo até a decisão final.</a:t>
          </a:r>
          <a:endParaRPr lang="pt-BR" sz="1600" dirty="0"/>
        </a:p>
      </dgm:t>
    </dgm:pt>
    <dgm:pt modelId="{5C4D52D6-7F8C-4678-99A5-4860EA001FB1}" type="parTrans" cxnId="{D9486DEB-C365-48DF-9958-010EC26318E6}">
      <dgm:prSet/>
      <dgm:spPr/>
      <dgm:t>
        <a:bodyPr/>
        <a:lstStyle/>
        <a:p>
          <a:endParaRPr lang="pt-BR"/>
        </a:p>
      </dgm:t>
    </dgm:pt>
    <dgm:pt modelId="{5B2B5C1D-6272-414B-9B49-A3D485C90FAC}" type="sibTrans" cxnId="{D9486DEB-C365-48DF-9958-010EC26318E6}">
      <dgm:prSet/>
      <dgm:spPr/>
      <dgm:t>
        <a:bodyPr/>
        <a:lstStyle/>
        <a:p>
          <a:endParaRPr lang="pt-BR"/>
        </a:p>
      </dgm:t>
    </dgm:pt>
    <dgm:pt modelId="{7D7DCD6A-89E9-484B-B559-A080A562355E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pt-BR" sz="1600" dirty="0" smtClean="0"/>
            <a:t>Por meio do Sistema da Rede Executiva do Governo do Estado.</a:t>
          </a:r>
          <a:endParaRPr lang="pt-BR" sz="1600" dirty="0"/>
        </a:p>
      </dgm:t>
    </dgm:pt>
    <dgm:pt modelId="{59862D31-2B06-4532-8D08-93136604488D}" type="sibTrans" cxnId="{9BE42850-4004-4F06-9966-B99B4B0CF21C}">
      <dgm:prSet/>
      <dgm:spPr/>
      <dgm:t>
        <a:bodyPr/>
        <a:lstStyle/>
        <a:p>
          <a:endParaRPr lang="pt-BR"/>
        </a:p>
      </dgm:t>
    </dgm:pt>
    <dgm:pt modelId="{233A8699-3779-446E-B873-56456D435FAE}" type="parTrans" cxnId="{9BE42850-4004-4F06-9966-B99B4B0CF21C}">
      <dgm:prSet/>
      <dgm:spPr/>
      <dgm:t>
        <a:bodyPr/>
        <a:lstStyle/>
        <a:p>
          <a:endParaRPr lang="pt-BR"/>
        </a:p>
      </dgm:t>
    </dgm:pt>
    <dgm:pt modelId="{08A1674D-76BA-4D05-B59A-D1CF8C18AEAC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pt-BR" sz="1200" dirty="0" smtClean="0"/>
            <a:t>DADOS RELEVANTES</a:t>
          </a:r>
        </a:p>
        <a:p>
          <a:r>
            <a:rPr lang="pt-BR" sz="1200" dirty="0" smtClean="0"/>
            <a:t>(Res. SG-16)</a:t>
          </a:r>
          <a:endParaRPr lang="pt-BR" sz="1200" dirty="0"/>
        </a:p>
      </dgm:t>
    </dgm:pt>
    <dgm:pt modelId="{D6DB7A12-B802-44B5-B5ED-E287858737B5}" type="parTrans" cxnId="{43D3EC8F-4521-4A11-ADB5-17CE442555FA}">
      <dgm:prSet/>
      <dgm:spPr/>
      <dgm:t>
        <a:bodyPr/>
        <a:lstStyle/>
        <a:p>
          <a:endParaRPr lang="pt-BR"/>
        </a:p>
      </dgm:t>
    </dgm:pt>
    <dgm:pt modelId="{241EF89A-0309-45BB-82E4-085F59DF6FB9}" type="sibTrans" cxnId="{43D3EC8F-4521-4A11-ADB5-17CE442555FA}">
      <dgm:prSet/>
      <dgm:spPr/>
      <dgm:t>
        <a:bodyPr/>
        <a:lstStyle/>
        <a:p>
          <a:endParaRPr lang="pt-BR"/>
        </a:p>
      </dgm:t>
    </dgm:pt>
    <dgm:pt modelId="{12822F11-1C81-410F-991B-C0549FF9867C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pt-BR" sz="1600" dirty="0" smtClean="0"/>
            <a:t>O RH de origem deverá:</a:t>
          </a:r>
          <a:endParaRPr lang="pt-BR" sz="1600" dirty="0"/>
        </a:p>
      </dgm:t>
    </dgm:pt>
    <dgm:pt modelId="{4776508B-1217-4683-AFDA-134FCF3232D7}" type="parTrans" cxnId="{E9C429C8-9271-43B5-87D9-13D4CC9951F1}">
      <dgm:prSet/>
      <dgm:spPr/>
      <dgm:t>
        <a:bodyPr/>
        <a:lstStyle/>
        <a:p>
          <a:endParaRPr lang="pt-BR"/>
        </a:p>
      </dgm:t>
    </dgm:pt>
    <dgm:pt modelId="{C3AD6CCA-210A-4C21-A5A2-F0D8D874256B}" type="sibTrans" cxnId="{E9C429C8-9271-43B5-87D9-13D4CC9951F1}">
      <dgm:prSet/>
      <dgm:spPr/>
      <dgm:t>
        <a:bodyPr/>
        <a:lstStyle/>
        <a:p>
          <a:endParaRPr lang="pt-BR"/>
        </a:p>
      </dgm:t>
    </dgm:pt>
    <dgm:pt modelId="{BAFECF81-F00E-40FA-944E-55CDF92EF037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pt-BR" sz="1200" dirty="0" smtClean="0"/>
            <a:t>Alimentar e confirmar todos os dados pessoais e funcionais do servidor. </a:t>
          </a:r>
        </a:p>
      </dgm:t>
    </dgm:pt>
    <dgm:pt modelId="{9C88B627-4D03-40EC-B4C3-6B8ADA4CC556}" type="parTrans" cxnId="{0D83919F-9307-402C-97A0-7DCDFB00BD41}">
      <dgm:prSet/>
      <dgm:spPr/>
      <dgm:t>
        <a:bodyPr/>
        <a:lstStyle/>
        <a:p>
          <a:endParaRPr lang="pt-BR"/>
        </a:p>
      </dgm:t>
    </dgm:pt>
    <dgm:pt modelId="{C417895E-367C-40B6-96BC-374419C40CC3}" type="sibTrans" cxnId="{0D83919F-9307-402C-97A0-7DCDFB00BD41}">
      <dgm:prSet/>
      <dgm:spPr/>
      <dgm:t>
        <a:bodyPr/>
        <a:lstStyle/>
        <a:p>
          <a:endParaRPr lang="pt-BR"/>
        </a:p>
      </dgm:t>
    </dgm:pt>
    <dgm:pt modelId="{917DA8A3-385C-472D-9C95-A70E429AF5E6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pt-BR" sz="1100" dirty="0" smtClean="0"/>
            <a:t>Informar as atribuições desenvolvidas na origem e o fundamento legal.</a:t>
          </a:r>
        </a:p>
      </dgm:t>
    </dgm:pt>
    <dgm:pt modelId="{1454B850-FB71-4A2B-8A84-B4B18091B4FE}" type="parTrans" cxnId="{C198C48A-0A76-4F84-9C49-65EA1BA042A2}">
      <dgm:prSet/>
      <dgm:spPr/>
      <dgm:t>
        <a:bodyPr/>
        <a:lstStyle/>
        <a:p>
          <a:endParaRPr lang="pt-BR"/>
        </a:p>
      </dgm:t>
    </dgm:pt>
    <dgm:pt modelId="{5C915774-C3E4-4818-B6AF-AC2E413913D1}" type="sibTrans" cxnId="{C198C48A-0A76-4F84-9C49-65EA1BA042A2}">
      <dgm:prSet/>
      <dgm:spPr/>
      <dgm:t>
        <a:bodyPr/>
        <a:lstStyle/>
        <a:p>
          <a:endParaRPr lang="pt-BR"/>
        </a:p>
      </dgm:t>
    </dgm:pt>
    <dgm:pt modelId="{389831EC-9840-478E-B0B3-73E589528316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pt-BR" sz="1400" dirty="0" smtClean="0"/>
            <a:t>Justificativa conclusiva do afastamento.</a:t>
          </a:r>
        </a:p>
      </dgm:t>
    </dgm:pt>
    <dgm:pt modelId="{DF8CE47C-E91D-4189-AB4F-0C077A53CDFD}" type="parTrans" cxnId="{E3F478A0-46A4-4967-8854-A944E9EFACA5}">
      <dgm:prSet/>
      <dgm:spPr/>
      <dgm:t>
        <a:bodyPr/>
        <a:lstStyle/>
        <a:p>
          <a:endParaRPr lang="pt-BR"/>
        </a:p>
      </dgm:t>
    </dgm:pt>
    <dgm:pt modelId="{FA696490-4665-40DC-8688-725FD47D2968}" type="sibTrans" cxnId="{E3F478A0-46A4-4967-8854-A944E9EFACA5}">
      <dgm:prSet/>
      <dgm:spPr/>
      <dgm:t>
        <a:bodyPr/>
        <a:lstStyle/>
        <a:p>
          <a:endParaRPr lang="pt-BR"/>
        </a:p>
      </dgm:t>
    </dgm:pt>
    <dgm:pt modelId="{0F06296E-5BAA-42AA-92C3-1605AD41A8F6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pt-BR" sz="1100" dirty="0" smtClean="0"/>
            <a:t>Consulta rotineira e resposta dentro do prazo máximo (20 dias).</a:t>
          </a:r>
        </a:p>
      </dgm:t>
    </dgm:pt>
    <dgm:pt modelId="{518E7CDE-CF1A-4829-AC92-09D5D8517A10}" type="parTrans" cxnId="{0B33F188-CE9B-42F9-B712-458615BF7306}">
      <dgm:prSet/>
      <dgm:spPr/>
      <dgm:t>
        <a:bodyPr/>
        <a:lstStyle/>
        <a:p>
          <a:endParaRPr lang="pt-BR"/>
        </a:p>
      </dgm:t>
    </dgm:pt>
    <dgm:pt modelId="{C180104F-CAE9-4B19-8DFE-CF26D7932749}" type="sibTrans" cxnId="{0B33F188-CE9B-42F9-B712-458615BF7306}">
      <dgm:prSet/>
      <dgm:spPr/>
      <dgm:t>
        <a:bodyPr/>
        <a:lstStyle/>
        <a:p>
          <a:endParaRPr lang="pt-BR"/>
        </a:p>
      </dgm:t>
    </dgm:pt>
    <dgm:pt modelId="{B3F8FFF0-6D96-482C-99F0-FB6838788554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pt-BR" sz="1200" dirty="0" smtClean="0"/>
            <a:t>Evitar senha expirada e uso indevido dos perfis.</a:t>
          </a:r>
        </a:p>
      </dgm:t>
    </dgm:pt>
    <dgm:pt modelId="{99AC0561-08CA-4E2E-9600-3F8CF6403A13}" type="parTrans" cxnId="{78454040-FB59-44A8-8274-49F1CBFB2B08}">
      <dgm:prSet/>
      <dgm:spPr/>
      <dgm:t>
        <a:bodyPr/>
        <a:lstStyle/>
        <a:p>
          <a:endParaRPr lang="pt-BR"/>
        </a:p>
      </dgm:t>
    </dgm:pt>
    <dgm:pt modelId="{0A952455-8FC8-44F0-88D8-F2852C29E038}" type="sibTrans" cxnId="{78454040-FB59-44A8-8274-49F1CBFB2B08}">
      <dgm:prSet/>
      <dgm:spPr/>
      <dgm:t>
        <a:bodyPr/>
        <a:lstStyle/>
        <a:p>
          <a:endParaRPr lang="pt-BR"/>
        </a:p>
      </dgm:t>
    </dgm:pt>
    <dgm:pt modelId="{64B2BF57-BB98-418C-BCAE-2A0EBF89A842}" type="pres">
      <dgm:prSet presAssocID="{3617E948-6E2C-4099-8D78-5351378F4757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4E19484B-347E-43FE-931C-77F212B6C8AC}" type="pres">
      <dgm:prSet presAssocID="{89B52D7F-465E-4F73-A1DD-1436E56EE2AA}" presName="posSpace" presStyleCnt="0"/>
      <dgm:spPr/>
    </dgm:pt>
    <dgm:pt modelId="{DEBF5CF2-7D53-40CC-BBC4-AD5C234BC367}" type="pres">
      <dgm:prSet presAssocID="{89B52D7F-465E-4F73-A1DD-1436E56EE2AA}" presName="vertFlow" presStyleCnt="0"/>
      <dgm:spPr/>
    </dgm:pt>
    <dgm:pt modelId="{A7FC56E6-8AE9-4EF1-84F9-7CEA8980E4F6}" type="pres">
      <dgm:prSet presAssocID="{89B52D7F-465E-4F73-A1DD-1436E56EE2AA}" presName="topSpace" presStyleCnt="0"/>
      <dgm:spPr/>
    </dgm:pt>
    <dgm:pt modelId="{11893C6E-F61E-4AE9-961F-E002D3131ABF}" type="pres">
      <dgm:prSet presAssocID="{89B52D7F-465E-4F73-A1DD-1436E56EE2AA}" presName="firstComp" presStyleCnt="0"/>
      <dgm:spPr/>
    </dgm:pt>
    <dgm:pt modelId="{178149FF-580B-4DAB-BDF4-0349E7BB2EB5}" type="pres">
      <dgm:prSet presAssocID="{89B52D7F-465E-4F73-A1DD-1436E56EE2AA}" presName="firstChild" presStyleLbl="bgAccFollowNode1" presStyleIdx="0" presStyleCnt="9"/>
      <dgm:spPr/>
      <dgm:t>
        <a:bodyPr/>
        <a:lstStyle/>
        <a:p>
          <a:endParaRPr lang="pt-BR"/>
        </a:p>
      </dgm:t>
    </dgm:pt>
    <dgm:pt modelId="{0F83A98A-5823-496F-9ED0-6FF34B4AC0D4}" type="pres">
      <dgm:prSet presAssocID="{89B52D7F-465E-4F73-A1DD-1436E56EE2AA}" presName="firstChildTx" presStyleLbl="bgAccFollowNode1" presStyleIdx="0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CA9530-9BEC-4E49-9C86-14EFBE4F8377}" type="pres">
      <dgm:prSet presAssocID="{7D7DCD6A-89E9-484B-B559-A080A562355E}" presName="comp" presStyleCnt="0"/>
      <dgm:spPr/>
    </dgm:pt>
    <dgm:pt modelId="{F419EA46-E2D7-4F37-B908-AE567918EC41}" type="pres">
      <dgm:prSet presAssocID="{7D7DCD6A-89E9-484B-B559-A080A562355E}" presName="child" presStyleLbl="bgAccFollowNode1" presStyleIdx="1" presStyleCnt="9"/>
      <dgm:spPr/>
      <dgm:t>
        <a:bodyPr/>
        <a:lstStyle/>
        <a:p>
          <a:endParaRPr lang="pt-BR"/>
        </a:p>
      </dgm:t>
    </dgm:pt>
    <dgm:pt modelId="{1D1466B7-058A-4534-B8F5-CAF90CCCAAC7}" type="pres">
      <dgm:prSet presAssocID="{7D7DCD6A-89E9-484B-B559-A080A562355E}" presName="childTx" presStyleLbl="bgAccFollowNode1" presStyleIdx="1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C1E06C1-D45A-49BD-9B29-380D781B9404}" type="pres">
      <dgm:prSet presAssocID="{89B52D7F-465E-4F73-A1DD-1436E56EE2AA}" presName="negSpace" presStyleCnt="0"/>
      <dgm:spPr/>
    </dgm:pt>
    <dgm:pt modelId="{5AB2670D-4F26-4354-903E-FBD0971E9B7F}" type="pres">
      <dgm:prSet presAssocID="{89B52D7F-465E-4F73-A1DD-1436E56EE2AA}" presName="circle" presStyleLbl="node1" presStyleIdx="0" presStyleCnt="3" custScaleX="92492" custScaleY="120338"/>
      <dgm:spPr/>
      <dgm:t>
        <a:bodyPr/>
        <a:lstStyle/>
        <a:p>
          <a:endParaRPr lang="pt-BR"/>
        </a:p>
      </dgm:t>
    </dgm:pt>
    <dgm:pt modelId="{B3C73E12-AF07-4264-8001-59803BB49E0F}" type="pres">
      <dgm:prSet presAssocID="{DB3CC473-30E4-438C-BBB9-706D67FAD0FC}" presName="transSpace" presStyleCnt="0"/>
      <dgm:spPr/>
    </dgm:pt>
    <dgm:pt modelId="{76BAA3F5-BB25-4569-9930-CBBA7BCB1CBC}" type="pres">
      <dgm:prSet presAssocID="{EA58BE94-091E-4177-9C76-ED5FC6D0CB48}" presName="posSpace" presStyleCnt="0"/>
      <dgm:spPr/>
    </dgm:pt>
    <dgm:pt modelId="{3278ACAB-20AE-45DB-8955-55DBFBB471D8}" type="pres">
      <dgm:prSet presAssocID="{EA58BE94-091E-4177-9C76-ED5FC6D0CB48}" presName="vertFlow" presStyleCnt="0"/>
      <dgm:spPr/>
    </dgm:pt>
    <dgm:pt modelId="{38071677-B4D1-4CE6-BB66-2B898C55B914}" type="pres">
      <dgm:prSet presAssocID="{EA58BE94-091E-4177-9C76-ED5FC6D0CB48}" presName="topSpace" presStyleCnt="0"/>
      <dgm:spPr/>
    </dgm:pt>
    <dgm:pt modelId="{C6BB1A1E-8395-4F44-B6BA-4802E7A97037}" type="pres">
      <dgm:prSet presAssocID="{EA58BE94-091E-4177-9C76-ED5FC6D0CB48}" presName="firstComp" presStyleCnt="0"/>
      <dgm:spPr/>
    </dgm:pt>
    <dgm:pt modelId="{2407AFDE-61D8-4A65-A7C7-28590C7E0B46}" type="pres">
      <dgm:prSet presAssocID="{EA58BE94-091E-4177-9C76-ED5FC6D0CB48}" presName="firstChild" presStyleLbl="bgAccFollowNode1" presStyleIdx="2" presStyleCnt="9" custScaleY="204843"/>
      <dgm:spPr/>
      <dgm:t>
        <a:bodyPr/>
        <a:lstStyle/>
        <a:p>
          <a:endParaRPr lang="pt-BR"/>
        </a:p>
      </dgm:t>
    </dgm:pt>
    <dgm:pt modelId="{4E8E7B61-8877-4B87-8234-C275049B4F49}" type="pres">
      <dgm:prSet presAssocID="{EA58BE94-091E-4177-9C76-ED5FC6D0CB48}" presName="firstChildTx" presStyleLbl="bgAccFollowNode1" presStyleIdx="2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05FEA3-BA07-46A2-9738-35657993278F}" type="pres">
      <dgm:prSet presAssocID="{EA58BE94-091E-4177-9C76-ED5FC6D0CB48}" presName="negSpace" presStyleCnt="0"/>
      <dgm:spPr/>
    </dgm:pt>
    <dgm:pt modelId="{34118F37-8464-406C-82D7-ECDA2B0E7DA0}" type="pres">
      <dgm:prSet presAssocID="{EA58BE94-091E-4177-9C76-ED5FC6D0CB48}" presName="circle" presStyleLbl="node1" presStyleIdx="1" presStyleCnt="3" custScaleX="100345" custScaleY="117689"/>
      <dgm:spPr/>
      <dgm:t>
        <a:bodyPr/>
        <a:lstStyle/>
        <a:p>
          <a:endParaRPr lang="pt-BR"/>
        </a:p>
      </dgm:t>
    </dgm:pt>
    <dgm:pt modelId="{F772CAEC-F0AC-4A5C-A785-3DDC4592EA51}" type="pres">
      <dgm:prSet presAssocID="{54046667-99C7-4D53-943A-3B0F949A15D7}" presName="transSpace" presStyleCnt="0"/>
      <dgm:spPr/>
    </dgm:pt>
    <dgm:pt modelId="{E5087607-F6B8-4E1E-B200-EADC79F81856}" type="pres">
      <dgm:prSet presAssocID="{08A1674D-76BA-4D05-B59A-D1CF8C18AEAC}" presName="posSpace" presStyleCnt="0"/>
      <dgm:spPr/>
    </dgm:pt>
    <dgm:pt modelId="{2668AEF5-A305-4EB4-AD02-78CC89E1080A}" type="pres">
      <dgm:prSet presAssocID="{08A1674D-76BA-4D05-B59A-D1CF8C18AEAC}" presName="vertFlow" presStyleCnt="0"/>
      <dgm:spPr/>
    </dgm:pt>
    <dgm:pt modelId="{ABA69F1A-A6CF-4AF1-B95B-A71968FC6E27}" type="pres">
      <dgm:prSet presAssocID="{08A1674D-76BA-4D05-B59A-D1CF8C18AEAC}" presName="topSpace" presStyleCnt="0"/>
      <dgm:spPr/>
    </dgm:pt>
    <dgm:pt modelId="{62465CE0-6D3A-4081-96D7-B4171F35FB09}" type="pres">
      <dgm:prSet presAssocID="{08A1674D-76BA-4D05-B59A-D1CF8C18AEAC}" presName="firstComp" presStyleCnt="0"/>
      <dgm:spPr/>
    </dgm:pt>
    <dgm:pt modelId="{F73307FD-875E-4555-B908-4359ACC98B1D}" type="pres">
      <dgm:prSet presAssocID="{08A1674D-76BA-4D05-B59A-D1CF8C18AEAC}" presName="firstChild" presStyleLbl="bgAccFollowNode1" presStyleIdx="3" presStyleCnt="9" custScaleY="41863"/>
      <dgm:spPr/>
      <dgm:t>
        <a:bodyPr/>
        <a:lstStyle/>
        <a:p>
          <a:endParaRPr lang="pt-BR"/>
        </a:p>
      </dgm:t>
    </dgm:pt>
    <dgm:pt modelId="{056C4CB7-1691-43AB-8BFD-8B29EECC8C9E}" type="pres">
      <dgm:prSet presAssocID="{08A1674D-76BA-4D05-B59A-D1CF8C18AEAC}" presName="firstChildTx" presStyleLbl="bgAccFollowNode1" presStyleIdx="3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7C214EE-2CA2-407E-9D97-A6CFAB8A1C2F}" type="pres">
      <dgm:prSet presAssocID="{BAFECF81-F00E-40FA-944E-55CDF92EF037}" presName="comp" presStyleCnt="0"/>
      <dgm:spPr/>
    </dgm:pt>
    <dgm:pt modelId="{4E092865-E0E3-4DC1-A0E1-4DF2BD3F0862}" type="pres">
      <dgm:prSet presAssocID="{BAFECF81-F00E-40FA-944E-55CDF92EF037}" presName="child" presStyleLbl="bgAccFollowNode1" presStyleIdx="4" presStyleCnt="9" custScaleY="62270"/>
      <dgm:spPr/>
      <dgm:t>
        <a:bodyPr/>
        <a:lstStyle/>
        <a:p>
          <a:endParaRPr lang="pt-BR"/>
        </a:p>
      </dgm:t>
    </dgm:pt>
    <dgm:pt modelId="{3AE68B9B-9F2A-49B0-AC0C-E0142BED4F51}" type="pres">
      <dgm:prSet presAssocID="{BAFECF81-F00E-40FA-944E-55CDF92EF037}" presName="childTx" presStyleLbl="bgAccFollowNode1" presStyleIdx="4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2CFD986-EF35-458B-907F-385B89FCCD2B}" type="pres">
      <dgm:prSet presAssocID="{917DA8A3-385C-472D-9C95-A70E429AF5E6}" presName="comp" presStyleCnt="0"/>
      <dgm:spPr/>
    </dgm:pt>
    <dgm:pt modelId="{5F1C3196-01DA-4589-8BF3-1CA9837E86F8}" type="pres">
      <dgm:prSet presAssocID="{917DA8A3-385C-472D-9C95-A70E429AF5E6}" presName="child" presStyleLbl="bgAccFollowNode1" presStyleIdx="5" presStyleCnt="9" custScaleY="58896"/>
      <dgm:spPr/>
      <dgm:t>
        <a:bodyPr/>
        <a:lstStyle/>
        <a:p>
          <a:endParaRPr lang="pt-BR"/>
        </a:p>
      </dgm:t>
    </dgm:pt>
    <dgm:pt modelId="{60D8EB52-D4E2-4BF4-899A-FDC8D8C7A1F1}" type="pres">
      <dgm:prSet presAssocID="{917DA8A3-385C-472D-9C95-A70E429AF5E6}" presName="childTx" presStyleLbl="bg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E597F32-80E7-4C83-AC0B-C1EB9CC62C61}" type="pres">
      <dgm:prSet presAssocID="{389831EC-9840-478E-B0B3-73E589528316}" presName="comp" presStyleCnt="0"/>
      <dgm:spPr/>
    </dgm:pt>
    <dgm:pt modelId="{DFD542C4-F6BF-4CAE-B4BC-5902BC133231}" type="pres">
      <dgm:prSet presAssocID="{389831EC-9840-478E-B0B3-73E589528316}" presName="child" presStyleLbl="bgAccFollowNode1" presStyleIdx="6" presStyleCnt="9" custScaleY="51228"/>
      <dgm:spPr/>
      <dgm:t>
        <a:bodyPr/>
        <a:lstStyle/>
        <a:p>
          <a:endParaRPr lang="pt-BR"/>
        </a:p>
      </dgm:t>
    </dgm:pt>
    <dgm:pt modelId="{06B9E8E8-86B4-4574-97C5-E0FC61F48BB8}" type="pres">
      <dgm:prSet presAssocID="{389831EC-9840-478E-B0B3-73E589528316}" presName="childTx" presStyleLbl="bgAccFollowNode1" presStyleIdx="6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C42051-CA05-4B85-8F62-7703E716BF77}" type="pres">
      <dgm:prSet presAssocID="{0F06296E-5BAA-42AA-92C3-1605AD41A8F6}" presName="comp" presStyleCnt="0"/>
      <dgm:spPr/>
    </dgm:pt>
    <dgm:pt modelId="{9A2FDE4B-68D1-49A7-B8BE-929105D270A1}" type="pres">
      <dgm:prSet presAssocID="{0F06296E-5BAA-42AA-92C3-1605AD41A8F6}" presName="child" presStyleLbl="bgAccFollowNode1" presStyleIdx="7" presStyleCnt="9" custScaleY="61344"/>
      <dgm:spPr/>
      <dgm:t>
        <a:bodyPr/>
        <a:lstStyle/>
        <a:p>
          <a:endParaRPr lang="pt-BR"/>
        </a:p>
      </dgm:t>
    </dgm:pt>
    <dgm:pt modelId="{D07A8A39-EEF1-4F98-8FE0-BBE1A3A17764}" type="pres">
      <dgm:prSet presAssocID="{0F06296E-5BAA-42AA-92C3-1605AD41A8F6}" presName="childTx" presStyleLbl="bg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8FFF096-E7DD-4715-8F49-B71C69AC8417}" type="pres">
      <dgm:prSet presAssocID="{B3F8FFF0-6D96-482C-99F0-FB6838788554}" presName="comp" presStyleCnt="0"/>
      <dgm:spPr/>
    </dgm:pt>
    <dgm:pt modelId="{23479657-AB15-4107-B206-30B3C09747E9}" type="pres">
      <dgm:prSet presAssocID="{B3F8FFF0-6D96-482C-99F0-FB6838788554}" presName="child" presStyleLbl="bgAccFollowNode1" presStyleIdx="8" presStyleCnt="9" custScaleY="65957"/>
      <dgm:spPr/>
      <dgm:t>
        <a:bodyPr/>
        <a:lstStyle/>
        <a:p>
          <a:endParaRPr lang="pt-BR"/>
        </a:p>
      </dgm:t>
    </dgm:pt>
    <dgm:pt modelId="{5070B52A-AE6E-47EC-944D-F92F142F9F61}" type="pres">
      <dgm:prSet presAssocID="{B3F8FFF0-6D96-482C-99F0-FB6838788554}" presName="childTx" presStyleLbl="bgAccFollowNode1" presStyleIdx="8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F0993B0-F2CF-4313-8E54-E20D9B8F8A95}" type="pres">
      <dgm:prSet presAssocID="{08A1674D-76BA-4D05-B59A-D1CF8C18AEAC}" presName="negSpace" presStyleCnt="0"/>
      <dgm:spPr/>
    </dgm:pt>
    <dgm:pt modelId="{DEE44BD4-A9F4-481F-93CC-703866119383}" type="pres">
      <dgm:prSet presAssocID="{08A1674D-76BA-4D05-B59A-D1CF8C18AEAC}" presName="circle" presStyleLbl="node1" presStyleIdx="2" presStyleCnt="3" custScaleX="103922" custScaleY="117689"/>
      <dgm:spPr/>
      <dgm:t>
        <a:bodyPr/>
        <a:lstStyle/>
        <a:p>
          <a:endParaRPr lang="pt-BR"/>
        </a:p>
      </dgm:t>
    </dgm:pt>
  </dgm:ptLst>
  <dgm:cxnLst>
    <dgm:cxn modelId="{9BE42850-4004-4F06-9966-B99B4B0CF21C}" srcId="{89B52D7F-465E-4F73-A1DD-1436E56EE2AA}" destId="{7D7DCD6A-89E9-484B-B559-A080A562355E}" srcOrd="1" destOrd="0" parTransId="{233A8699-3779-446E-B873-56456D435FAE}" sibTransId="{59862D31-2B06-4532-8D08-93136604488D}"/>
    <dgm:cxn modelId="{5E4F6A15-B4B5-49B4-8B89-9344399538CB}" type="presOf" srcId="{917DA8A3-385C-472D-9C95-A70E429AF5E6}" destId="{60D8EB52-D4E2-4BF4-899A-FDC8D8C7A1F1}" srcOrd="1" destOrd="0" presId="urn:microsoft.com/office/officeart/2005/8/layout/hList9"/>
    <dgm:cxn modelId="{0D83919F-9307-402C-97A0-7DCDFB00BD41}" srcId="{08A1674D-76BA-4D05-B59A-D1CF8C18AEAC}" destId="{BAFECF81-F00E-40FA-944E-55CDF92EF037}" srcOrd="1" destOrd="0" parTransId="{9C88B627-4D03-40EC-B4C3-6B8ADA4CC556}" sibTransId="{C417895E-367C-40B6-96BC-374419C40CC3}"/>
    <dgm:cxn modelId="{78454040-FB59-44A8-8274-49F1CBFB2B08}" srcId="{08A1674D-76BA-4D05-B59A-D1CF8C18AEAC}" destId="{B3F8FFF0-6D96-482C-99F0-FB6838788554}" srcOrd="5" destOrd="0" parTransId="{99AC0561-08CA-4E2E-9600-3F8CF6403A13}" sibTransId="{0A952455-8FC8-44F0-88D8-F2852C29E038}"/>
    <dgm:cxn modelId="{C198C48A-0A76-4F84-9C49-65EA1BA042A2}" srcId="{08A1674D-76BA-4D05-B59A-D1CF8C18AEAC}" destId="{917DA8A3-385C-472D-9C95-A70E429AF5E6}" srcOrd="2" destOrd="0" parTransId="{1454B850-FB71-4A2B-8A84-B4B18091B4FE}" sibTransId="{5C915774-C3E4-4818-B6AF-AC2E413913D1}"/>
    <dgm:cxn modelId="{4340797E-7088-4E1E-BE14-56C606D424D4}" srcId="{89B52D7F-465E-4F73-A1DD-1436E56EE2AA}" destId="{C8D591E6-73AE-4762-AF78-1A2519CE2D9F}" srcOrd="0" destOrd="0" parTransId="{7EFF756C-D59E-413A-A42F-9184D8F65972}" sibTransId="{89FD1B31-3F38-4323-8C05-76C1E2D8FAF8}"/>
    <dgm:cxn modelId="{58B6A57B-734F-4D7F-AF8E-252F7ACDD86C}" type="presOf" srcId="{12822F11-1C81-410F-991B-C0549FF9867C}" destId="{056C4CB7-1691-43AB-8BFD-8B29EECC8C9E}" srcOrd="1" destOrd="0" presId="urn:microsoft.com/office/officeart/2005/8/layout/hList9"/>
    <dgm:cxn modelId="{093B0D0E-3C20-4238-BA33-80394113A5DA}" type="presOf" srcId="{B3F8FFF0-6D96-482C-99F0-FB6838788554}" destId="{23479657-AB15-4107-B206-30B3C09747E9}" srcOrd="0" destOrd="0" presId="urn:microsoft.com/office/officeart/2005/8/layout/hList9"/>
    <dgm:cxn modelId="{44DD23F3-3D3B-450A-B641-89F7E16F95C2}" type="presOf" srcId="{BAFECF81-F00E-40FA-944E-55CDF92EF037}" destId="{4E092865-E0E3-4DC1-A0E1-4DF2BD3F0862}" srcOrd="0" destOrd="0" presId="urn:microsoft.com/office/officeart/2005/8/layout/hList9"/>
    <dgm:cxn modelId="{A3D31DA7-6844-4181-9B06-ACCCD212345C}" type="presOf" srcId="{389831EC-9840-478E-B0B3-73E589528316}" destId="{06B9E8E8-86B4-4574-97C5-E0FC61F48BB8}" srcOrd="1" destOrd="0" presId="urn:microsoft.com/office/officeart/2005/8/layout/hList9"/>
    <dgm:cxn modelId="{F8C746AC-5460-45FE-9340-34E229DB53ED}" type="presOf" srcId="{89B52D7F-465E-4F73-A1DD-1436E56EE2AA}" destId="{5AB2670D-4F26-4354-903E-FBD0971E9B7F}" srcOrd="0" destOrd="0" presId="urn:microsoft.com/office/officeart/2005/8/layout/hList9"/>
    <dgm:cxn modelId="{2C057429-9871-46C9-8216-029573FF3B86}" type="presOf" srcId="{7D7DCD6A-89E9-484B-B559-A080A562355E}" destId="{F419EA46-E2D7-4F37-B908-AE567918EC41}" srcOrd="0" destOrd="0" presId="urn:microsoft.com/office/officeart/2005/8/layout/hList9"/>
    <dgm:cxn modelId="{46184BAE-E746-485E-9B5F-A45BA0658D80}" type="presOf" srcId="{0F06296E-5BAA-42AA-92C3-1605AD41A8F6}" destId="{D07A8A39-EEF1-4F98-8FE0-BBE1A3A17764}" srcOrd="1" destOrd="0" presId="urn:microsoft.com/office/officeart/2005/8/layout/hList9"/>
    <dgm:cxn modelId="{F8391461-EE8C-4DC2-A738-5697A73679D5}" type="presOf" srcId="{31B5D476-8A30-4326-B38C-57FA627EF609}" destId="{2407AFDE-61D8-4A65-A7C7-28590C7E0B46}" srcOrd="0" destOrd="0" presId="urn:microsoft.com/office/officeart/2005/8/layout/hList9"/>
    <dgm:cxn modelId="{100BB583-76C3-4BAC-8ABF-AA84D5589B22}" srcId="{3617E948-6E2C-4099-8D78-5351378F4757}" destId="{EA58BE94-091E-4177-9C76-ED5FC6D0CB48}" srcOrd="1" destOrd="0" parTransId="{E3ADAE3A-D055-4798-BF3C-6D267C8D5813}" sibTransId="{54046667-99C7-4D53-943A-3B0F949A15D7}"/>
    <dgm:cxn modelId="{E3F478A0-46A4-4967-8854-A944E9EFACA5}" srcId="{08A1674D-76BA-4D05-B59A-D1CF8C18AEAC}" destId="{389831EC-9840-478E-B0B3-73E589528316}" srcOrd="3" destOrd="0" parTransId="{DF8CE47C-E91D-4189-AB4F-0C077A53CDFD}" sibTransId="{FA696490-4665-40DC-8688-725FD47D2968}"/>
    <dgm:cxn modelId="{5937177E-74CC-42B1-AC15-16F2614089AC}" type="presOf" srcId="{EA58BE94-091E-4177-9C76-ED5FC6D0CB48}" destId="{34118F37-8464-406C-82D7-ECDA2B0E7DA0}" srcOrd="0" destOrd="0" presId="urn:microsoft.com/office/officeart/2005/8/layout/hList9"/>
    <dgm:cxn modelId="{A75A74F7-B7EA-4734-A3F1-CA81B48D4A1B}" type="presOf" srcId="{12822F11-1C81-410F-991B-C0549FF9867C}" destId="{F73307FD-875E-4555-B908-4359ACC98B1D}" srcOrd="0" destOrd="0" presId="urn:microsoft.com/office/officeart/2005/8/layout/hList9"/>
    <dgm:cxn modelId="{E9C429C8-9271-43B5-87D9-13D4CC9951F1}" srcId="{08A1674D-76BA-4D05-B59A-D1CF8C18AEAC}" destId="{12822F11-1C81-410F-991B-C0549FF9867C}" srcOrd="0" destOrd="0" parTransId="{4776508B-1217-4683-AFDA-134FCF3232D7}" sibTransId="{C3AD6CCA-210A-4C21-A5A2-F0D8D874256B}"/>
    <dgm:cxn modelId="{D9486DEB-C365-48DF-9958-010EC26318E6}" srcId="{EA58BE94-091E-4177-9C76-ED5FC6D0CB48}" destId="{31B5D476-8A30-4326-B38C-57FA627EF609}" srcOrd="0" destOrd="0" parTransId="{5C4D52D6-7F8C-4678-99A5-4860EA001FB1}" sibTransId="{5B2B5C1D-6272-414B-9B49-A3D485C90FAC}"/>
    <dgm:cxn modelId="{2D97797F-2836-4B3A-9D3A-BB1405E3A673}" type="presOf" srcId="{08A1674D-76BA-4D05-B59A-D1CF8C18AEAC}" destId="{DEE44BD4-A9F4-481F-93CC-703866119383}" srcOrd="0" destOrd="0" presId="urn:microsoft.com/office/officeart/2005/8/layout/hList9"/>
    <dgm:cxn modelId="{0B33F188-CE9B-42F9-B712-458615BF7306}" srcId="{08A1674D-76BA-4D05-B59A-D1CF8C18AEAC}" destId="{0F06296E-5BAA-42AA-92C3-1605AD41A8F6}" srcOrd="4" destOrd="0" parTransId="{518E7CDE-CF1A-4829-AC92-09D5D8517A10}" sibTransId="{C180104F-CAE9-4B19-8DFE-CF26D7932749}"/>
    <dgm:cxn modelId="{96852CA1-0715-4526-9C2A-CAFBBEFC8EB9}" type="presOf" srcId="{B3F8FFF0-6D96-482C-99F0-FB6838788554}" destId="{5070B52A-AE6E-47EC-944D-F92F142F9F61}" srcOrd="1" destOrd="0" presId="urn:microsoft.com/office/officeart/2005/8/layout/hList9"/>
    <dgm:cxn modelId="{4E655533-7821-4428-B6BE-4CCE67BD633E}" type="presOf" srcId="{3617E948-6E2C-4099-8D78-5351378F4757}" destId="{64B2BF57-BB98-418C-BCAE-2A0EBF89A842}" srcOrd="0" destOrd="0" presId="urn:microsoft.com/office/officeart/2005/8/layout/hList9"/>
    <dgm:cxn modelId="{01D83600-83D1-4F35-8F2F-42415B191909}" type="presOf" srcId="{31B5D476-8A30-4326-B38C-57FA627EF609}" destId="{4E8E7B61-8877-4B87-8234-C275049B4F49}" srcOrd="1" destOrd="0" presId="urn:microsoft.com/office/officeart/2005/8/layout/hList9"/>
    <dgm:cxn modelId="{2367C4B1-7F69-4B56-A569-F5649EF9A6F0}" srcId="{3617E948-6E2C-4099-8D78-5351378F4757}" destId="{89B52D7F-465E-4F73-A1DD-1436E56EE2AA}" srcOrd="0" destOrd="0" parTransId="{D9AC1295-25A3-4567-BF46-EF1C113537A6}" sibTransId="{DB3CC473-30E4-438C-BBB9-706D67FAD0FC}"/>
    <dgm:cxn modelId="{C8A89D93-1C5A-47F1-AB30-3300B7BCEE5D}" type="presOf" srcId="{917DA8A3-385C-472D-9C95-A70E429AF5E6}" destId="{5F1C3196-01DA-4589-8BF3-1CA9837E86F8}" srcOrd="0" destOrd="0" presId="urn:microsoft.com/office/officeart/2005/8/layout/hList9"/>
    <dgm:cxn modelId="{B16B8203-FECC-496B-A9CA-4F7E25DD9564}" type="presOf" srcId="{0F06296E-5BAA-42AA-92C3-1605AD41A8F6}" destId="{9A2FDE4B-68D1-49A7-B8BE-929105D270A1}" srcOrd="0" destOrd="0" presId="urn:microsoft.com/office/officeart/2005/8/layout/hList9"/>
    <dgm:cxn modelId="{43D3EC8F-4521-4A11-ADB5-17CE442555FA}" srcId="{3617E948-6E2C-4099-8D78-5351378F4757}" destId="{08A1674D-76BA-4D05-B59A-D1CF8C18AEAC}" srcOrd="2" destOrd="0" parTransId="{D6DB7A12-B802-44B5-B5ED-E287858737B5}" sibTransId="{241EF89A-0309-45BB-82E4-085F59DF6FB9}"/>
    <dgm:cxn modelId="{A5525F7F-CCD6-48BF-A8CD-37E522594989}" type="presOf" srcId="{389831EC-9840-478E-B0B3-73E589528316}" destId="{DFD542C4-F6BF-4CAE-B4BC-5902BC133231}" srcOrd="0" destOrd="0" presId="urn:microsoft.com/office/officeart/2005/8/layout/hList9"/>
    <dgm:cxn modelId="{261B567F-B638-4C0F-AD66-A4197F065708}" type="presOf" srcId="{BAFECF81-F00E-40FA-944E-55CDF92EF037}" destId="{3AE68B9B-9F2A-49B0-AC0C-E0142BED4F51}" srcOrd="1" destOrd="0" presId="urn:microsoft.com/office/officeart/2005/8/layout/hList9"/>
    <dgm:cxn modelId="{64635B1F-F7FC-4D26-ACE5-CB2B7C3C5520}" type="presOf" srcId="{7D7DCD6A-89E9-484B-B559-A080A562355E}" destId="{1D1466B7-058A-4534-B8F5-CAF90CCCAAC7}" srcOrd="1" destOrd="0" presId="urn:microsoft.com/office/officeart/2005/8/layout/hList9"/>
    <dgm:cxn modelId="{909D7194-C14C-4FC2-8E31-426A3CEC1CB9}" type="presOf" srcId="{C8D591E6-73AE-4762-AF78-1A2519CE2D9F}" destId="{178149FF-580B-4DAB-BDF4-0349E7BB2EB5}" srcOrd="0" destOrd="0" presId="urn:microsoft.com/office/officeart/2005/8/layout/hList9"/>
    <dgm:cxn modelId="{9BD574AF-3B93-4A91-B0DE-A2A15C03E677}" type="presOf" srcId="{C8D591E6-73AE-4762-AF78-1A2519CE2D9F}" destId="{0F83A98A-5823-496F-9ED0-6FF34B4AC0D4}" srcOrd="1" destOrd="0" presId="urn:microsoft.com/office/officeart/2005/8/layout/hList9"/>
    <dgm:cxn modelId="{9C92C397-5005-4315-B454-EB710239F8FE}" type="presParOf" srcId="{64B2BF57-BB98-418C-BCAE-2A0EBF89A842}" destId="{4E19484B-347E-43FE-931C-77F212B6C8AC}" srcOrd="0" destOrd="0" presId="urn:microsoft.com/office/officeart/2005/8/layout/hList9"/>
    <dgm:cxn modelId="{C4483448-A8D5-4DAF-9953-3F7FCF3664F8}" type="presParOf" srcId="{64B2BF57-BB98-418C-BCAE-2A0EBF89A842}" destId="{DEBF5CF2-7D53-40CC-BBC4-AD5C234BC367}" srcOrd="1" destOrd="0" presId="urn:microsoft.com/office/officeart/2005/8/layout/hList9"/>
    <dgm:cxn modelId="{93AAB60C-83BA-4CA5-A27F-FE48D5ED4EC7}" type="presParOf" srcId="{DEBF5CF2-7D53-40CC-BBC4-AD5C234BC367}" destId="{A7FC56E6-8AE9-4EF1-84F9-7CEA8980E4F6}" srcOrd="0" destOrd="0" presId="urn:microsoft.com/office/officeart/2005/8/layout/hList9"/>
    <dgm:cxn modelId="{2DDF7339-717D-44C0-B081-D22F1A057621}" type="presParOf" srcId="{DEBF5CF2-7D53-40CC-BBC4-AD5C234BC367}" destId="{11893C6E-F61E-4AE9-961F-E002D3131ABF}" srcOrd="1" destOrd="0" presId="urn:microsoft.com/office/officeart/2005/8/layout/hList9"/>
    <dgm:cxn modelId="{FF24371C-63A6-4FDE-B89B-41860B5CB68E}" type="presParOf" srcId="{11893C6E-F61E-4AE9-961F-E002D3131ABF}" destId="{178149FF-580B-4DAB-BDF4-0349E7BB2EB5}" srcOrd="0" destOrd="0" presId="urn:microsoft.com/office/officeart/2005/8/layout/hList9"/>
    <dgm:cxn modelId="{642FC6C1-C8D4-4615-8782-7BA5D351927D}" type="presParOf" srcId="{11893C6E-F61E-4AE9-961F-E002D3131ABF}" destId="{0F83A98A-5823-496F-9ED0-6FF34B4AC0D4}" srcOrd="1" destOrd="0" presId="urn:microsoft.com/office/officeart/2005/8/layout/hList9"/>
    <dgm:cxn modelId="{E96BF7D6-03D9-47F5-AD7C-B596C8588B50}" type="presParOf" srcId="{DEBF5CF2-7D53-40CC-BBC4-AD5C234BC367}" destId="{5FCA9530-9BEC-4E49-9C86-14EFBE4F8377}" srcOrd="2" destOrd="0" presId="urn:microsoft.com/office/officeart/2005/8/layout/hList9"/>
    <dgm:cxn modelId="{729FA36F-6425-4D89-8233-6450DAC78E7F}" type="presParOf" srcId="{5FCA9530-9BEC-4E49-9C86-14EFBE4F8377}" destId="{F419EA46-E2D7-4F37-B908-AE567918EC41}" srcOrd="0" destOrd="0" presId="urn:microsoft.com/office/officeart/2005/8/layout/hList9"/>
    <dgm:cxn modelId="{7CFE4A12-1C3F-4019-819A-ABD93CD0C66D}" type="presParOf" srcId="{5FCA9530-9BEC-4E49-9C86-14EFBE4F8377}" destId="{1D1466B7-058A-4534-B8F5-CAF90CCCAAC7}" srcOrd="1" destOrd="0" presId="urn:microsoft.com/office/officeart/2005/8/layout/hList9"/>
    <dgm:cxn modelId="{101946F6-882A-43B6-8305-132A016221EB}" type="presParOf" srcId="{64B2BF57-BB98-418C-BCAE-2A0EBF89A842}" destId="{8C1E06C1-D45A-49BD-9B29-380D781B9404}" srcOrd="2" destOrd="0" presId="urn:microsoft.com/office/officeart/2005/8/layout/hList9"/>
    <dgm:cxn modelId="{7E35FBCA-8FCE-4C7F-9EAE-CAE69809B78E}" type="presParOf" srcId="{64B2BF57-BB98-418C-BCAE-2A0EBF89A842}" destId="{5AB2670D-4F26-4354-903E-FBD0971E9B7F}" srcOrd="3" destOrd="0" presId="urn:microsoft.com/office/officeart/2005/8/layout/hList9"/>
    <dgm:cxn modelId="{8C877572-3AE2-4D3A-9983-E317A45005F8}" type="presParOf" srcId="{64B2BF57-BB98-418C-BCAE-2A0EBF89A842}" destId="{B3C73E12-AF07-4264-8001-59803BB49E0F}" srcOrd="4" destOrd="0" presId="urn:microsoft.com/office/officeart/2005/8/layout/hList9"/>
    <dgm:cxn modelId="{7C53BD54-F45F-4041-9052-901F1F1A64E3}" type="presParOf" srcId="{64B2BF57-BB98-418C-BCAE-2A0EBF89A842}" destId="{76BAA3F5-BB25-4569-9930-CBBA7BCB1CBC}" srcOrd="5" destOrd="0" presId="urn:microsoft.com/office/officeart/2005/8/layout/hList9"/>
    <dgm:cxn modelId="{5EF5BF6B-6EF4-4F12-AB47-5C386665A3B8}" type="presParOf" srcId="{64B2BF57-BB98-418C-BCAE-2A0EBF89A842}" destId="{3278ACAB-20AE-45DB-8955-55DBFBB471D8}" srcOrd="6" destOrd="0" presId="urn:microsoft.com/office/officeart/2005/8/layout/hList9"/>
    <dgm:cxn modelId="{7FCE31B8-E93B-4D23-8611-C8FD01F599C7}" type="presParOf" srcId="{3278ACAB-20AE-45DB-8955-55DBFBB471D8}" destId="{38071677-B4D1-4CE6-BB66-2B898C55B914}" srcOrd="0" destOrd="0" presId="urn:microsoft.com/office/officeart/2005/8/layout/hList9"/>
    <dgm:cxn modelId="{901F1C7D-E626-4075-B721-74E8738AF202}" type="presParOf" srcId="{3278ACAB-20AE-45DB-8955-55DBFBB471D8}" destId="{C6BB1A1E-8395-4F44-B6BA-4802E7A97037}" srcOrd="1" destOrd="0" presId="urn:microsoft.com/office/officeart/2005/8/layout/hList9"/>
    <dgm:cxn modelId="{786D870D-A30C-4901-9CC8-D62A706BFCCA}" type="presParOf" srcId="{C6BB1A1E-8395-4F44-B6BA-4802E7A97037}" destId="{2407AFDE-61D8-4A65-A7C7-28590C7E0B46}" srcOrd="0" destOrd="0" presId="urn:microsoft.com/office/officeart/2005/8/layout/hList9"/>
    <dgm:cxn modelId="{3C372F08-CA59-4414-B8ED-1416B53AD00B}" type="presParOf" srcId="{C6BB1A1E-8395-4F44-B6BA-4802E7A97037}" destId="{4E8E7B61-8877-4B87-8234-C275049B4F49}" srcOrd="1" destOrd="0" presId="urn:microsoft.com/office/officeart/2005/8/layout/hList9"/>
    <dgm:cxn modelId="{C32D3215-FA73-4379-842E-47AF490A0A70}" type="presParOf" srcId="{64B2BF57-BB98-418C-BCAE-2A0EBF89A842}" destId="{EE05FEA3-BA07-46A2-9738-35657993278F}" srcOrd="7" destOrd="0" presId="urn:microsoft.com/office/officeart/2005/8/layout/hList9"/>
    <dgm:cxn modelId="{E991B4E2-849E-402B-BA56-6B2741C15356}" type="presParOf" srcId="{64B2BF57-BB98-418C-BCAE-2A0EBF89A842}" destId="{34118F37-8464-406C-82D7-ECDA2B0E7DA0}" srcOrd="8" destOrd="0" presId="urn:microsoft.com/office/officeart/2005/8/layout/hList9"/>
    <dgm:cxn modelId="{231B7103-D392-497A-BA04-075441694CF9}" type="presParOf" srcId="{64B2BF57-BB98-418C-BCAE-2A0EBF89A842}" destId="{F772CAEC-F0AC-4A5C-A785-3DDC4592EA51}" srcOrd="9" destOrd="0" presId="urn:microsoft.com/office/officeart/2005/8/layout/hList9"/>
    <dgm:cxn modelId="{AD761615-80C5-489C-B892-37328B2ABB31}" type="presParOf" srcId="{64B2BF57-BB98-418C-BCAE-2A0EBF89A842}" destId="{E5087607-F6B8-4E1E-B200-EADC79F81856}" srcOrd="10" destOrd="0" presId="urn:microsoft.com/office/officeart/2005/8/layout/hList9"/>
    <dgm:cxn modelId="{7C2F8203-B4F6-4F21-92AF-17BE516792C2}" type="presParOf" srcId="{64B2BF57-BB98-418C-BCAE-2A0EBF89A842}" destId="{2668AEF5-A305-4EB4-AD02-78CC89E1080A}" srcOrd="11" destOrd="0" presId="urn:microsoft.com/office/officeart/2005/8/layout/hList9"/>
    <dgm:cxn modelId="{1047FBEC-05A9-42F3-9A4F-102E86A94A4B}" type="presParOf" srcId="{2668AEF5-A305-4EB4-AD02-78CC89E1080A}" destId="{ABA69F1A-A6CF-4AF1-B95B-A71968FC6E27}" srcOrd="0" destOrd="0" presId="urn:microsoft.com/office/officeart/2005/8/layout/hList9"/>
    <dgm:cxn modelId="{EAD8AC19-DA02-4526-9C71-ACC402799725}" type="presParOf" srcId="{2668AEF5-A305-4EB4-AD02-78CC89E1080A}" destId="{62465CE0-6D3A-4081-96D7-B4171F35FB09}" srcOrd="1" destOrd="0" presId="urn:microsoft.com/office/officeart/2005/8/layout/hList9"/>
    <dgm:cxn modelId="{630F67F9-5B2F-4B48-9D16-30A614508019}" type="presParOf" srcId="{62465CE0-6D3A-4081-96D7-B4171F35FB09}" destId="{F73307FD-875E-4555-B908-4359ACC98B1D}" srcOrd="0" destOrd="0" presId="urn:microsoft.com/office/officeart/2005/8/layout/hList9"/>
    <dgm:cxn modelId="{431BF104-B081-4875-AFE7-DD25420BD8B2}" type="presParOf" srcId="{62465CE0-6D3A-4081-96D7-B4171F35FB09}" destId="{056C4CB7-1691-43AB-8BFD-8B29EECC8C9E}" srcOrd="1" destOrd="0" presId="urn:microsoft.com/office/officeart/2005/8/layout/hList9"/>
    <dgm:cxn modelId="{1D437218-B5CE-4DF1-98F8-B47BF2E48D43}" type="presParOf" srcId="{2668AEF5-A305-4EB4-AD02-78CC89E1080A}" destId="{77C214EE-2CA2-407E-9D97-A6CFAB8A1C2F}" srcOrd="2" destOrd="0" presId="urn:microsoft.com/office/officeart/2005/8/layout/hList9"/>
    <dgm:cxn modelId="{2446E1C4-B3B8-4374-AA3E-2675E30880B1}" type="presParOf" srcId="{77C214EE-2CA2-407E-9D97-A6CFAB8A1C2F}" destId="{4E092865-E0E3-4DC1-A0E1-4DF2BD3F0862}" srcOrd="0" destOrd="0" presId="urn:microsoft.com/office/officeart/2005/8/layout/hList9"/>
    <dgm:cxn modelId="{385CAE28-2852-4380-BFC6-D25525330C23}" type="presParOf" srcId="{77C214EE-2CA2-407E-9D97-A6CFAB8A1C2F}" destId="{3AE68B9B-9F2A-49B0-AC0C-E0142BED4F51}" srcOrd="1" destOrd="0" presId="urn:microsoft.com/office/officeart/2005/8/layout/hList9"/>
    <dgm:cxn modelId="{AF3757E9-3DE4-4AD5-9AF8-17856005ED93}" type="presParOf" srcId="{2668AEF5-A305-4EB4-AD02-78CC89E1080A}" destId="{52CFD986-EF35-458B-907F-385B89FCCD2B}" srcOrd="3" destOrd="0" presId="urn:microsoft.com/office/officeart/2005/8/layout/hList9"/>
    <dgm:cxn modelId="{2AF95513-2A52-429E-885F-58398EE72716}" type="presParOf" srcId="{52CFD986-EF35-458B-907F-385B89FCCD2B}" destId="{5F1C3196-01DA-4589-8BF3-1CA9837E86F8}" srcOrd="0" destOrd="0" presId="urn:microsoft.com/office/officeart/2005/8/layout/hList9"/>
    <dgm:cxn modelId="{06BE4BA3-7E60-45BC-B472-5E9105AF4962}" type="presParOf" srcId="{52CFD986-EF35-458B-907F-385B89FCCD2B}" destId="{60D8EB52-D4E2-4BF4-899A-FDC8D8C7A1F1}" srcOrd="1" destOrd="0" presId="urn:microsoft.com/office/officeart/2005/8/layout/hList9"/>
    <dgm:cxn modelId="{B549932C-A02F-4276-8CAD-DBEDA802E924}" type="presParOf" srcId="{2668AEF5-A305-4EB4-AD02-78CC89E1080A}" destId="{3E597F32-80E7-4C83-AC0B-C1EB9CC62C61}" srcOrd="4" destOrd="0" presId="urn:microsoft.com/office/officeart/2005/8/layout/hList9"/>
    <dgm:cxn modelId="{83D9B61E-10FE-473F-AA06-A507AF8C70A1}" type="presParOf" srcId="{3E597F32-80E7-4C83-AC0B-C1EB9CC62C61}" destId="{DFD542C4-F6BF-4CAE-B4BC-5902BC133231}" srcOrd="0" destOrd="0" presId="urn:microsoft.com/office/officeart/2005/8/layout/hList9"/>
    <dgm:cxn modelId="{366E0665-14AA-493B-90A6-42358209CE95}" type="presParOf" srcId="{3E597F32-80E7-4C83-AC0B-C1EB9CC62C61}" destId="{06B9E8E8-86B4-4574-97C5-E0FC61F48BB8}" srcOrd="1" destOrd="0" presId="urn:microsoft.com/office/officeart/2005/8/layout/hList9"/>
    <dgm:cxn modelId="{13FD5A8B-288C-41C0-99F7-F23112EEE521}" type="presParOf" srcId="{2668AEF5-A305-4EB4-AD02-78CC89E1080A}" destId="{40C42051-CA05-4B85-8F62-7703E716BF77}" srcOrd="5" destOrd="0" presId="urn:microsoft.com/office/officeart/2005/8/layout/hList9"/>
    <dgm:cxn modelId="{6CCC0099-A44E-414A-AA3B-898676161F99}" type="presParOf" srcId="{40C42051-CA05-4B85-8F62-7703E716BF77}" destId="{9A2FDE4B-68D1-49A7-B8BE-929105D270A1}" srcOrd="0" destOrd="0" presId="urn:microsoft.com/office/officeart/2005/8/layout/hList9"/>
    <dgm:cxn modelId="{1E3ABA96-4915-40D0-8660-7833B5AEA20B}" type="presParOf" srcId="{40C42051-CA05-4B85-8F62-7703E716BF77}" destId="{D07A8A39-EEF1-4F98-8FE0-BBE1A3A17764}" srcOrd="1" destOrd="0" presId="urn:microsoft.com/office/officeart/2005/8/layout/hList9"/>
    <dgm:cxn modelId="{DE5AC68A-694F-4120-9E94-FF1A0BDCB876}" type="presParOf" srcId="{2668AEF5-A305-4EB4-AD02-78CC89E1080A}" destId="{E8FFF096-E7DD-4715-8F49-B71C69AC8417}" srcOrd="6" destOrd="0" presId="urn:microsoft.com/office/officeart/2005/8/layout/hList9"/>
    <dgm:cxn modelId="{61C2E036-00DC-4D72-8A29-B1E5A24ED29A}" type="presParOf" srcId="{E8FFF096-E7DD-4715-8F49-B71C69AC8417}" destId="{23479657-AB15-4107-B206-30B3C09747E9}" srcOrd="0" destOrd="0" presId="urn:microsoft.com/office/officeart/2005/8/layout/hList9"/>
    <dgm:cxn modelId="{D3FFC2DA-31F8-4FA6-81EF-271D9AF87BBD}" type="presParOf" srcId="{E8FFF096-E7DD-4715-8F49-B71C69AC8417}" destId="{5070B52A-AE6E-47EC-944D-F92F142F9F61}" srcOrd="1" destOrd="0" presId="urn:microsoft.com/office/officeart/2005/8/layout/hList9"/>
    <dgm:cxn modelId="{AC1783D6-7A08-4830-B89B-9D8138B846DF}" type="presParOf" srcId="{64B2BF57-BB98-418C-BCAE-2A0EBF89A842}" destId="{4F0993B0-F2CF-4313-8E54-E20D9B8F8A95}" srcOrd="12" destOrd="0" presId="urn:microsoft.com/office/officeart/2005/8/layout/hList9"/>
    <dgm:cxn modelId="{8D9CA9CE-1AE8-4115-A82C-4A5F5CAA60B9}" type="presParOf" srcId="{64B2BF57-BB98-418C-BCAE-2A0EBF89A842}" destId="{DEE44BD4-A9F4-481F-93CC-703866119383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BAE455-0C01-4F1A-9001-389A7D03C663}" type="doc">
      <dgm:prSet loTypeId="urn:microsoft.com/office/officeart/2005/8/layout/hierarchy4" loCatId="hierarchy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pt-BR"/>
        </a:p>
      </dgm:t>
    </dgm:pt>
    <dgm:pt modelId="{E73F1681-BD58-4350-9FA8-62F84F3FE851}">
      <dgm:prSet phldrT="[Texto]"/>
      <dgm:spPr>
        <a:solidFill>
          <a:srgbClr val="FF0000"/>
        </a:solidFill>
      </dgm:spPr>
      <dgm:t>
        <a:bodyPr/>
        <a:lstStyle/>
        <a:p>
          <a:r>
            <a:rPr lang="pt-BR" b="1" dirty="0" smtClean="0"/>
            <a:t>O QUE ESTÁ ACONTECENDO</a:t>
          </a:r>
          <a:endParaRPr lang="pt-BR" b="1" dirty="0"/>
        </a:p>
      </dgm:t>
    </dgm:pt>
    <dgm:pt modelId="{08C603A7-D4B7-4282-83B4-D90D5E36BE7F}" type="parTrans" cxnId="{ABA4138C-1B97-49AD-9B21-4419091E53E9}">
      <dgm:prSet/>
      <dgm:spPr/>
      <dgm:t>
        <a:bodyPr/>
        <a:lstStyle/>
        <a:p>
          <a:endParaRPr lang="pt-BR" b="1"/>
        </a:p>
      </dgm:t>
    </dgm:pt>
    <dgm:pt modelId="{C1C28C80-67AA-4A1F-BFED-A50C722FC836}" type="sibTrans" cxnId="{ABA4138C-1B97-49AD-9B21-4419091E53E9}">
      <dgm:prSet/>
      <dgm:spPr/>
      <dgm:t>
        <a:bodyPr/>
        <a:lstStyle/>
        <a:p>
          <a:endParaRPr lang="pt-BR" b="1"/>
        </a:p>
      </dgm:t>
    </dgm:pt>
    <dgm:pt modelId="{E06D4943-4586-49AC-A13F-246BB130B5A6}">
      <dgm:prSet phldrT="[Texto]"/>
      <dgm:spPr/>
      <dgm:t>
        <a:bodyPr/>
        <a:lstStyle/>
        <a:p>
          <a:r>
            <a:rPr lang="pt-BR" b="1" dirty="0" smtClean="0"/>
            <a:t>Atualização</a:t>
          </a:r>
          <a:endParaRPr lang="pt-BR" b="1" dirty="0"/>
        </a:p>
      </dgm:t>
    </dgm:pt>
    <dgm:pt modelId="{9551D1DC-D345-4FDF-8754-E9A04186FFE7}" type="parTrans" cxnId="{39C1CEF5-6C2C-471D-98C1-A3E90CABE80F}">
      <dgm:prSet/>
      <dgm:spPr/>
      <dgm:t>
        <a:bodyPr/>
        <a:lstStyle/>
        <a:p>
          <a:endParaRPr lang="pt-BR" b="1"/>
        </a:p>
      </dgm:t>
    </dgm:pt>
    <dgm:pt modelId="{17F2B6E7-663D-41A1-9DD0-F561A1C87FD4}" type="sibTrans" cxnId="{39C1CEF5-6C2C-471D-98C1-A3E90CABE80F}">
      <dgm:prSet/>
      <dgm:spPr/>
      <dgm:t>
        <a:bodyPr/>
        <a:lstStyle/>
        <a:p>
          <a:endParaRPr lang="pt-BR" b="1"/>
        </a:p>
      </dgm:t>
    </dgm:pt>
    <dgm:pt modelId="{0DC6464E-61E5-4237-9ACA-33D27377039E}">
      <dgm:prSet phldrT="[Texto]"/>
      <dgm:spPr/>
      <dgm:t>
        <a:bodyPr/>
        <a:lstStyle/>
        <a:p>
          <a:r>
            <a:rPr lang="pt-BR" b="1" dirty="0" smtClean="0"/>
            <a:t>Democratização </a:t>
          </a:r>
          <a:endParaRPr lang="pt-BR" b="1" dirty="0"/>
        </a:p>
      </dgm:t>
    </dgm:pt>
    <dgm:pt modelId="{23B37FED-9701-4BF1-BD99-A07BE8D5C83A}" type="parTrans" cxnId="{10578C33-40B2-477B-8D18-E9B447E76D8D}">
      <dgm:prSet/>
      <dgm:spPr/>
      <dgm:t>
        <a:bodyPr/>
        <a:lstStyle/>
        <a:p>
          <a:endParaRPr lang="pt-BR" b="1"/>
        </a:p>
      </dgm:t>
    </dgm:pt>
    <dgm:pt modelId="{E2648B6D-12A9-459F-B36E-A7F4772141D2}" type="sibTrans" cxnId="{10578C33-40B2-477B-8D18-E9B447E76D8D}">
      <dgm:prSet/>
      <dgm:spPr/>
      <dgm:t>
        <a:bodyPr/>
        <a:lstStyle/>
        <a:p>
          <a:endParaRPr lang="pt-BR" b="1"/>
        </a:p>
      </dgm:t>
    </dgm:pt>
    <dgm:pt modelId="{1A260D0A-BD96-41B3-B161-4C8CE59A437F}">
      <dgm:prSet phldrT="[Texto]"/>
      <dgm:spPr/>
      <dgm:t>
        <a:bodyPr/>
        <a:lstStyle/>
        <a:p>
          <a:r>
            <a:rPr lang="pt-BR" b="1" dirty="0" smtClean="0"/>
            <a:t>Orientação</a:t>
          </a:r>
          <a:endParaRPr lang="pt-BR" b="1" dirty="0"/>
        </a:p>
      </dgm:t>
    </dgm:pt>
    <dgm:pt modelId="{6D98C9D7-4D22-41EC-868E-C64193701842}" type="parTrans" cxnId="{661A16DE-664A-491D-9411-2654D05B875F}">
      <dgm:prSet/>
      <dgm:spPr/>
      <dgm:t>
        <a:bodyPr/>
        <a:lstStyle/>
        <a:p>
          <a:endParaRPr lang="pt-BR" b="1"/>
        </a:p>
      </dgm:t>
    </dgm:pt>
    <dgm:pt modelId="{CC010C83-CE58-46D5-A9D3-B5BC5787CC01}" type="sibTrans" cxnId="{661A16DE-664A-491D-9411-2654D05B875F}">
      <dgm:prSet/>
      <dgm:spPr/>
      <dgm:t>
        <a:bodyPr/>
        <a:lstStyle/>
        <a:p>
          <a:endParaRPr lang="pt-BR" b="1"/>
        </a:p>
      </dgm:t>
    </dgm:pt>
    <dgm:pt modelId="{05201E64-708D-466E-BEB1-1ADE2B756D7B}">
      <dgm:prSet phldrT="[Texto]"/>
      <dgm:spPr/>
      <dgm:t>
        <a:bodyPr/>
        <a:lstStyle/>
        <a:p>
          <a:r>
            <a:rPr lang="pt-BR" b="1" dirty="0" smtClean="0"/>
            <a:t>Modernização</a:t>
          </a:r>
          <a:endParaRPr lang="pt-BR" b="1" dirty="0"/>
        </a:p>
      </dgm:t>
    </dgm:pt>
    <dgm:pt modelId="{6E70E0ED-158F-42A5-A679-11CCEA7A8A52}" type="parTrans" cxnId="{C05AF098-47E6-4993-9F37-8571E05F675A}">
      <dgm:prSet/>
      <dgm:spPr/>
      <dgm:t>
        <a:bodyPr/>
        <a:lstStyle/>
        <a:p>
          <a:endParaRPr lang="pt-BR" b="1"/>
        </a:p>
      </dgm:t>
    </dgm:pt>
    <dgm:pt modelId="{34D74341-60A0-4894-956C-FDD902121936}" type="sibTrans" cxnId="{C05AF098-47E6-4993-9F37-8571E05F675A}">
      <dgm:prSet/>
      <dgm:spPr/>
      <dgm:t>
        <a:bodyPr/>
        <a:lstStyle/>
        <a:p>
          <a:endParaRPr lang="pt-BR" b="1"/>
        </a:p>
      </dgm:t>
    </dgm:pt>
    <dgm:pt modelId="{829D3566-2197-4B7C-943D-BD3456E85DC1}">
      <dgm:prSet phldrT="[Texto]"/>
      <dgm:spPr/>
      <dgm:t>
        <a:bodyPr/>
        <a:lstStyle/>
        <a:p>
          <a:r>
            <a:rPr lang="pt-BR" b="1" dirty="0" smtClean="0"/>
            <a:t>Acompanhamento</a:t>
          </a:r>
          <a:endParaRPr lang="pt-BR" b="1" dirty="0"/>
        </a:p>
      </dgm:t>
    </dgm:pt>
    <dgm:pt modelId="{6EDF52E5-FB57-45FE-84E2-F9CA3D6C4F06}" type="parTrans" cxnId="{E8BE7784-29F1-4F27-A193-BB3D667BEF38}">
      <dgm:prSet/>
      <dgm:spPr/>
      <dgm:t>
        <a:bodyPr/>
        <a:lstStyle/>
        <a:p>
          <a:endParaRPr lang="pt-BR" b="1"/>
        </a:p>
      </dgm:t>
    </dgm:pt>
    <dgm:pt modelId="{96E804DC-2122-4C58-84D8-992484DBA3EB}" type="sibTrans" cxnId="{E8BE7784-29F1-4F27-A193-BB3D667BEF38}">
      <dgm:prSet/>
      <dgm:spPr/>
      <dgm:t>
        <a:bodyPr/>
        <a:lstStyle/>
        <a:p>
          <a:endParaRPr lang="pt-BR" b="1"/>
        </a:p>
      </dgm:t>
    </dgm:pt>
    <dgm:pt modelId="{1A3BC695-6B75-49BD-B424-878ACC508889}" type="pres">
      <dgm:prSet presAssocID="{5DBAE455-0C01-4F1A-9001-389A7D03C66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E18C33CD-FA2A-43BE-9786-41DE601C390F}" type="pres">
      <dgm:prSet presAssocID="{E73F1681-BD58-4350-9FA8-62F84F3FE851}" presName="vertOne" presStyleCnt="0"/>
      <dgm:spPr/>
    </dgm:pt>
    <dgm:pt modelId="{3CF88A75-DF44-4042-833A-E58ABD48B739}" type="pres">
      <dgm:prSet presAssocID="{E73F1681-BD58-4350-9FA8-62F84F3FE851}" presName="txOne" presStyleLbl="node0" presStyleIdx="0" presStyleCnt="1" custLinFactNeighborX="-11" custLinFactNeighborY="6683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7AA55C2-8E97-4CD8-BA28-11ADD322C2F8}" type="pres">
      <dgm:prSet presAssocID="{E73F1681-BD58-4350-9FA8-62F84F3FE851}" presName="parTransOne" presStyleCnt="0"/>
      <dgm:spPr/>
    </dgm:pt>
    <dgm:pt modelId="{94CCFE76-8E52-4AC9-B623-613C1928E8CF}" type="pres">
      <dgm:prSet presAssocID="{E73F1681-BD58-4350-9FA8-62F84F3FE851}" presName="horzOne" presStyleCnt="0"/>
      <dgm:spPr/>
    </dgm:pt>
    <dgm:pt modelId="{EA036F62-857C-4B40-A7E9-97A5CBC24DA1}" type="pres">
      <dgm:prSet presAssocID="{E06D4943-4586-49AC-A13F-246BB130B5A6}" presName="vertTwo" presStyleCnt="0"/>
      <dgm:spPr/>
    </dgm:pt>
    <dgm:pt modelId="{BC91FDDE-5C0C-4E28-B4C6-B36F061AED29}" type="pres">
      <dgm:prSet presAssocID="{E06D4943-4586-49AC-A13F-246BB130B5A6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30C962F-F5CB-4AA4-A85E-99EC909EB4DF}" type="pres">
      <dgm:prSet presAssocID="{E06D4943-4586-49AC-A13F-246BB130B5A6}" presName="parTransTwo" presStyleCnt="0"/>
      <dgm:spPr/>
    </dgm:pt>
    <dgm:pt modelId="{F11D3936-B10D-4ACB-9198-ABA9EF2DEB69}" type="pres">
      <dgm:prSet presAssocID="{E06D4943-4586-49AC-A13F-246BB130B5A6}" presName="horzTwo" presStyleCnt="0"/>
      <dgm:spPr/>
    </dgm:pt>
    <dgm:pt modelId="{1CC23DB3-26DC-4F16-A3E0-DD3730ED4F74}" type="pres">
      <dgm:prSet presAssocID="{0DC6464E-61E5-4237-9ACA-33D27377039E}" presName="vertThree" presStyleCnt="0"/>
      <dgm:spPr/>
    </dgm:pt>
    <dgm:pt modelId="{A8220B25-FA4F-4F25-B156-DC0DA531A8E6}" type="pres">
      <dgm:prSet presAssocID="{0DC6464E-61E5-4237-9ACA-33D27377039E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6492BA3-7703-47C1-8D2F-B453A3628600}" type="pres">
      <dgm:prSet presAssocID="{0DC6464E-61E5-4237-9ACA-33D27377039E}" presName="horzThree" presStyleCnt="0"/>
      <dgm:spPr/>
    </dgm:pt>
    <dgm:pt modelId="{E6A92149-59C6-4EB6-B922-213EDDE410EA}" type="pres">
      <dgm:prSet presAssocID="{E2648B6D-12A9-459F-B36E-A7F4772141D2}" presName="sibSpaceThree" presStyleCnt="0"/>
      <dgm:spPr/>
    </dgm:pt>
    <dgm:pt modelId="{A174D625-2D2E-4D68-BB1D-65391BEBC780}" type="pres">
      <dgm:prSet presAssocID="{1A260D0A-BD96-41B3-B161-4C8CE59A437F}" presName="vertThree" presStyleCnt="0"/>
      <dgm:spPr/>
    </dgm:pt>
    <dgm:pt modelId="{5E104756-2569-45E0-886B-0E2FEF7F07DA}" type="pres">
      <dgm:prSet presAssocID="{1A260D0A-BD96-41B3-B161-4C8CE59A437F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F832C5C-99C2-4823-80B5-4F20251F0CA5}" type="pres">
      <dgm:prSet presAssocID="{1A260D0A-BD96-41B3-B161-4C8CE59A437F}" presName="horzThree" presStyleCnt="0"/>
      <dgm:spPr/>
    </dgm:pt>
    <dgm:pt modelId="{9C7C5297-70DD-4916-8FFC-C3A9C2E6F685}" type="pres">
      <dgm:prSet presAssocID="{17F2B6E7-663D-41A1-9DD0-F561A1C87FD4}" presName="sibSpaceTwo" presStyleCnt="0"/>
      <dgm:spPr/>
    </dgm:pt>
    <dgm:pt modelId="{26F5FB53-D0B2-4C02-9EAD-58177D22D9F2}" type="pres">
      <dgm:prSet presAssocID="{05201E64-708D-466E-BEB1-1ADE2B756D7B}" presName="vertTwo" presStyleCnt="0"/>
      <dgm:spPr/>
    </dgm:pt>
    <dgm:pt modelId="{3686477C-6ACD-4170-96FE-7A4A2F1D3EEB}" type="pres">
      <dgm:prSet presAssocID="{05201E64-708D-466E-BEB1-1ADE2B756D7B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B75F5CE-4EE2-404F-B4E8-DF50E2C2D410}" type="pres">
      <dgm:prSet presAssocID="{05201E64-708D-466E-BEB1-1ADE2B756D7B}" presName="parTransTwo" presStyleCnt="0"/>
      <dgm:spPr/>
    </dgm:pt>
    <dgm:pt modelId="{FDD511AF-11E9-47C5-AEE8-6009296B7219}" type="pres">
      <dgm:prSet presAssocID="{05201E64-708D-466E-BEB1-1ADE2B756D7B}" presName="horzTwo" presStyleCnt="0"/>
      <dgm:spPr/>
    </dgm:pt>
    <dgm:pt modelId="{60E0BB32-03E1-4171-9D47-DC0BF30C73F0}" type="pres">
      <dgm:prSet presAssocID="{829D3566-2197-4B7C-943D-BD3456E85DC1}" presName="vertThree" presStyleCnt="0"/>
      <dgm:spPr/>
    </dgm:pt>
    <dgm:pt modelId="{52C1BB87-D2F5-42D9-A1D2-80079FEDA158}" type="pres">
      <dgm:prSet presAssocID="{829D3566-2197-4B7C-943D-BD3456E85DC1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9D3C8F9-CC4E-49AB-BD66-EFA229686607}" type="pres">
      <dgm:prSet presAssocID="{829D3566-2197-4B7C-943D-BD3456E85DC1}" presName="horzThree" presStyleCnt="0"/>
      <dgm:spPr/>
    </dgm:pt>
  </dgm:ptLst>
  <dgm:cxnLst>
    <dgm:cxn modelId="{661A16DE-664A-491D-9411-2654D05B875F}" srcId="{E06D4943-4586-49AC-A13F-246BB130B5A6}" destId="{1A260D0A-BD96-41B3-B161-4C8CE59A437F}" srcOrd="1" destOrd="0" parTransId="{6D98C9D7-4D22-41EC-868E-C64193701842}" sibTransId="{CC010C83-CE58-46D5-A9D3-B5BC5787CC01}"/>
    <dgm:cxn modelId="{642AFCFA-5825-4212-9470-3853667666DF}" type="presOf" srcId="{1A260D0A-BD96-41B3-B161-4C8CE59A437F}" destId="{5E104756-2569-45E0-886B-0E2FEF7F07DA}" srcOrd="0" destOrd="0" presId="urn:microsoft.com/office/officeart/2005/8/layout/hierarchy4"/>
    <dgm:cxn modelId="{750F5B42-1B37-4845-83E5-60682B1F07B6}" type="presOf" srcId="{5DBAE455-0C01-4F1A-9001-389A7D03C663}" destId="{1A3BC695-6B75-49BD-B424-878ACC508889}" srcOrd="0" destOrd="0" presId="urn:microsoft.com/office/officeart/2005/8/layout/hierarchy4"/>
    <dgm:cxn modelId="{39C1CEF5-6C2C-471D-98C1-A3E90CABE80F}" srcId="{E73F1681-BD58-4350-9FA8-62F84F3FE851}" destId="{E06D4943-4586-49AC-A13F-246BB130B5A6}" srcOrd="0" destOrd="0" parTransId="{9551D1DC-D345-4FDF-8754-E9A04186FFE7}" sibTransId="{17F2B6E7-663D-41A1-9DD0-F561A1C87FD4}"/>
    <dgm:cxn modelId="{E8BE7784-29F1-4F27-A193-BB3D667BEF38}" srcId="{05201E64-708D-466E-BEB1-1ADE2B756D7B}" destId="{829D3566-2197-4B7C-943D-BD3456E85DC1}" srcOrd="0" destOrd="0" parTransId="{6EDF52E5-FB57-45FE-84E2-F9CA3D6C4F06}" sibTransId="{96E804DC-2122-4C58-84D8-992484DBA3EB}"/>
    <dgm:cxn modelId="{AB708A1B-6977-4AE8-9F28-0A9CBEAB75AC}" type="presOf" srcId="{E06D4943-4586-49AC-A13F-246BB130B5A6}" destId="{BC91FDDE-5C0C-4E28-B4C6-B36F061AED29}" srcOrd="0" destOrd="0" presId="urn:microsoft.com/office/officeart/2005/8/layout/hierarchy4"/>
    <dgm:cxn modelId="{7D5E7EE7-A0BB-4B32-B3D4-DCE89975AE78}" type="presOf" srcId="{0DC6464E-61E5-4237-9ACA-33D27377039E}" destId="{A8220B25-FA4F-4F25-B156-DC0DA531A8E6}" srcOrd="0" destOrd="0" presId="urn:microsoft.com/office/officeart/2005/8/layout/hierarchy4"/>
    <dgm:cxn modelId="{888AFC35-6DA0-4F9B-867C-FD623AA13D3E}" type="presOf" srcId="{05201E64-708D-466E-BEB1-1ADE2B756D7B}" destId="{3686477C-6ACD-4170-96FE-7A4A2F1D3EEB}" srcOrd="0" destOrd="0" presId="urn:microsoft.com/office/officeart/2005/8/layout/hierarchy4"/>
    <dgm:cxn modelId="{5F116912-C447-4192-B66E-2A8A350A4C4C}" type="presOf" srcId="{E73F1681-BD58-4350-9FA8-62F84F3FE851}" destId="{3CF88A75-DF44-4042-833A-E58ABD48B739}" srcOrd="0" destOrd="0" presId="urn:microsoft.com/office/officeart/2005/8/layout/hierarchy4"/>
    <dgm:cxn modelId="{C05AF098-47E6-4993-9F37-8571E05F675A}" srcId="{E73F1681-BD58-4350-9FA8-62F84F3FE851}" destId="{05201E64-708D-466E-BEB1-1ADE2B756D7B}" srcOrd="1" destOrd="0" parTransId="{6E70E0ED-158F-42A5-A679-11CCEA7A8A52}" sibTransId="{34D74341-60A0-4894-956C-FDD902121936}"/>
    <dgm:cxn modelId="{ABA4138C-1B97-49AD-9B21-4419091E53E9}" srcId="{5DBAE455-0C01-4F1A-9001-389A7D03C663}" destId="{E73F1681-BD58-4350-9FA8-62F84F3FE851}" srcOrd="0" destOrd="0" parTransId="{08C603A7-D4B7-4282-83B4-D90D5E36BE7F}" sibTransId="{C1C28C80-67AA-4A1F-BFED-A50C722FC836}"/>
    <dgm:cxn modelId="{9D888495-A865-4412-B813-377D5DE4389E}" type="presOf" srcId="{829D3566-2197-4B7C-943D-BD3456E85DC1}" destId="{52C1BB87-D2F5-42D9-A1D2-80079FEDA158}" srcOrd="0" destOrd="0" presId="urn:microsoft.com/office/officeart/2005/8/layout/hierarchy4"/>
    <dgm:cxn modelId="{10578C33-40B2-477B-8D18-E9B447E76D8D}" srcId="{E06D4943-4586-49AC-A13F-246BB130B5A6}" destId="{0DC6464E-61E5-4237-9ACA-33D27377039E}" srcOrd="0" destOrd="0" parTransId="{23B37FED-9701-4BF1-BD99-A07BE8D5C83A}" sibTransId="{E2648B6D-12A9-459F-B36E-A7F4772141D2}"/>
    <dgm:cxn modelId="{36E12D4A-4F35-444F-90CF-0C7BBD20C9C7}" type="presParOf" srcId="{1A3BC695-6B75-49BD-B424-878ACC508889}" destId="{E18C33CD-FA2A-43BE-9786-41DE601C390F}" srcOrd="0" destOrd="0" presId="urn:microsoft.com/office/officeart/2005/8/layout/hierarchy4"/>
    <dgm:cxn modelId="{763FB633-7F5A-4AC6-B9A5-31BC55E2FF8E}" type="presParOf" srcId="{E18C33CD-FA2A-43BE-9786-41DE601C390F}" destId="{3CF88A75-DF44-4042-833A-E58ABD48B739}" srcOrd="0" destOrd="0" presId="urn:microsoft.com/office/officeart/2005/8/layout/hierarchy4"/>
    <dgm:cxn modelId="{1D5248C6-19A2-41C8-9C3F-102F2EB25E96}" type="presParOf" srcId="{E18C33CD-FA2A-43BE-9786-41DE601C390F}" destId="{37AA55C2-8E97-4CD8-BA28-11ADD322C2F8}" srcOrd="1" destOrd="0" presId="urn:microsoft.com/office/officeart/2005/8/layout/hierarchy4"/>
    <dgm:cxn modelId="{B26F0EF5-91D9-43F8-9A72-3E94FDDBA1C5}" type="presParOf" srcId="{E18C33CD-FA2A-43BE-9786-41DE601C390F}" destId="{94CCFE76-8E52-4AC9-B623-613C1928E8CF}" srcOrd="2" destOrd="0" presId="urn:microsoft.com/office/officeart/2005/8/layout/hierarchy4"/>
    <dgm:cxn modelId="{2C53AB78-A224-4FE1-A7CD-EFF242068253}" type="presParOf" srcId="{94CCFE76-8E52-4AC9-B623-613C1928E8CF}" destId="{EA036F62-857C-4B40-A7E9-97A5CBC24DA1}" srcOrd="0" destOrd="0" presId="urn:microsoft.com/office/officeart/2005/8/layout/hierarchy4"/>
    <dgm:cxn modelId="{383CAC53-63C6-469F-86CF-A67F7A44F288}" type="presParOf" srcId="{EA036F62-857C-4B40-A7E9-97A5CBC24DA1}" destId="{BC91FDDE-5C0C-4E28-B4C6-B36F061AED29}" srcOrd="0" destOrd="0" presId="urn:microsoft.com/office/officeart/2005/8/layout/hierarchy4"/>
    <dgm:cxn modelId="{1BEC934F-12A0-4F2D-90E3-20A60BF77158}" type="presParOf" srcId="{EA036F62-857C-4B40-A7E9-97A5CBC24DA1}" destId="{730C962F-F5CB-4AA4-A85E-99EC909EB4DF}" srcOrd="1" destOrd="0" presId="urn:microsoft.com/office/officeart/2005/8/layout/hierarchy4"/>
    <dgm:cxn modelId="{77A873B7-E471-4AE9-A900-DB3FA29EC7D8}" type="presParOf" srcId="{EA036F62-857C-4B40-A7E9-97A5CBC24DA1}" destId="{F11D3936-B10D-4ACB-9198-ABA9EF2DEB69}" srcOrd="2" destOrd="0" presId="urn:microsoft.com/office/officeart/2005/8/layout/hierarchy4"/>
    <dgm:cxn modelId="{A31FC81C-B0EF-4F1B-A47D-2AC1D7D8E835}" type="presParOf" srcId="{F11D3936-B10D-4ACB-9198-ABA9EF2DEB69}" destId="{1CC23DB3-26DC-4F16-A3E0-DD3730ED4F74}" srcOrd="0" destOrd="0" presId="urn:microsoft.com/office/officeart/2005/8/layout/hierarchy4"/>
    <dgm:cxn modelId="{D924E5B5-11D2-49FA-ADF2-7732FA38D7F9}" type="presParOf" srcId="{1CC23DB3-26DC-4F16-A3E0-DD3730ED4F74}" destId="{A8220B25-FA4F-4F25-B156-DC0DA531A8E6}" srcOrd="0" destOrd="0" presId="urn:microsoft.com/office/officeart/2005/8/layout/hierarchy4"/>
    <dgm:cxn modelId="{2B3EC958-14E6-45C3-A9D1-D94152013F69}" type="presParOf" srcId="{1CC23DB3-26DC-4F16-A3E0-DD3730ED4F74}" destId="{A6492BA3-7703-47C1-8D2F-B453A3628600}" srcOrd="1" destOrd="0" presId="urn:microsoft.com/office/officeart/2005/8/layout/hierarchy4"/>
    <dgm:cxn modelId="{8E3BC95A-E78D-4D51-A1FD-B692C5CAF09A}" type="presParOf" srcId="{F11D3936-B10D-4ACB-9198-ABA9EF2DEB69}" destId="{E6A92149-59C6-4EB6-B922-213EDDE410EA}" srcOrd="1" destOrd="0" presId="urn:microsoft.com/office/officeart/2005/8/layout/hierarchy4"/>
    <dgm:cxn modelId="{968E4749-3B24-4443-BEC6-09750D5F05D7}" type="presParOf" srcId="{F11D3936-B10D-4ACB-9198-ABA9EF2DEB69}" destId="{A174D625-2D2E-4D68-BB1D-65391BEBC780}" srcOrd="2" destOrd="0" presId="urn:microsoft.com/office/officeart/2005/8/layout/hierarchy4"/>
    <dgm:cxn modelId="{AEBA0F3E-48BE-4C54-9892-D6C88B5DC0D3}" type="presParOf" srcId="{A174D625-2D2E-4D68-BB1D-65391BEBC780}" destId="{5E104756-2569-45E0-886B-0E2FEF7F07DA}" srcOrd="0" destOrd="0" presId="urn:microsoft.com/office/officeart/2005/8/layout/hierarchy4"/>
    <dgm:cxn modelId="{354F6102-5452-41D1-B8CF-FC1398FEE4FC}" type="presParOf" srcId="{A174D625-2D2E-4D68-BB1D-65391BEBC780}" destId="{9F832C5C-99C2-4823-80B5-4F20251F0CA5}" srcOrd="1" destOrd="0" presId="urn:microsoft.com/office/officeart/2005/8/layout/hierarchy4"/>
    <dgm:cxn modelId="{AB8A7565-CD6F-454C-852B-20457AD804D0}" type="presParOf" srcId="{94CCFE76-8E52-4AC9-B623-613C1928E8CF}" destId="{9C7C5297-70DD-4916-8FFC-C3A9C2E6F685}" srcOrd="1" destOrd="0" presId="urn:microsoft.com/office/officeart/2005/8/layout/hierarchy4"/>
    <dgm:cxn modelId="{4F5AD0F6-C36E-48B6-8650-0832574D335D}" type="presParOf" srcId="{94CCFE76-8E52-4AC9-B623-613C1928E8CF}" destId="{26F5FB53-D0B2-4C02-9EAD-58177D22D9F2}" srcOrd="2" destOrd="0" presId="urn:microsoft.com/office/officeart/2005/8/layout/hierarchy4"/>
    <dgm:cxn modelId="{1C8F7873-3130-4B35-8862-9E820DDD72E4}" type="presParOf" srcId="{26F5FB53-D0B2-4C02-9EAD-58177D22D9F2}" destId="{3686477C-6ACD-4170-96FE-7A4A2F1D3EEB}" srcOrd="0" destOrd="0" presId="urn:microsoft.com/office/officeart/2005/8/layout/hierarchy4"/>
    <dgm:cxn modelId="{53C0057C-39AB-4B40-A99F-B4D4D4A17EFB}" type="presParOf" srcId="{26F5FB53-D0B2-4C02-9EAD-58177D22D9F2}" destId="{DB75F5CE-4EE2-404F-B4E8-DF50E2C2D410}" srcOrd="1" destOrd="0" presId="urn:microsoft.com/office/officeart/2005/8/layout/hierarchy4"/>
    <dgm:cxn modelId="{2DD036B0-7464-425F-AB81-14C59F087548}" type="presParOf" srcId="{26F5FB53-D0B2-4C02-9EAD-58177D22D9F2}" destId="{FDD511AF-11E9-47C5-AEE8-6009296B7219}" srcOrd="2" destOrd="0" presId="urn:microsoft.com/office/officeart/2005/8/layout/hierarchy4"/>
    <dgm:cxn modelId="{5765DC9A-061A-435F-B974-B1F901DB3507}" type="presParOf" srcId="{FDD511AF-11E9-47C5-AEE8-6009296B7219}" destId="{60E0BB32-03E1-4171-9D47-DC0BF30C73F0}" srcOrd="0" destOrd="0" presId="urn:microsoft.com/office/officeart/2005/8/layout/hierarchy4"/>
    <dgm:cxn modelId="{80CD6700-F33C-4A69-BDE9-0D18E07C8C77}" type="presParOf" srcId="{60E0BB32-03E1-4171-9D47-DC0BF30C73F0}" destId="{52C1BB87-D2F5-42D9-A1D2-80079FEDA158}" srcOrd="0" destOrd="0" presId="urn:microsoft.com/office/officeart/2005/8/layout/hierarchy4"/>
    <dgm:cxn modelId="{BB849FFF-62EE-408C-ACDE-EFC32D074EDB}" type="presParOf" srcId="{60E0BB32-03E1-4171-9D47-DC0BF30C73F0}" destId="{19D3C8F9-CC4E-49AB-BD66-EFA229686607}" srcOrd="1" destOrd="0" presId="urn:microsoft.com/office/officeart/2005/8/layout/hierarchy4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5DC866-3E17-4780-97F3-4AD2BBA38C8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551BE52-5ECF-45C8-AF55-C7A35D1BA782}">
      <dgm:prSet phldrT="[Texto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 smtClean="0"/>
            <a:t>EMPREGADO PÚBLICO</a:t>
          </a:r>
          <a:endParaRPr lang="pt-BR" dirty="0"/>
        </a:p>
      </dgm:t>
    </dgm:pt>
    <dgm:pt modelId="{0CCCB9BE-6883-4868-A644-8EE9F05C8BA7}" type="parTrans" cxnId="{79A42D19-4DC3-4D83-B7FE-5BB8F1F7323C}">
      <dgm:prSet/>
      <dgm:spPr/>
      <dgm:t>
        <a:bodyPr/>
        <a:lstStyle/>
        <a:p>
          <a:endParaRPr lang="pt-BR"/>
        </a:p>
      </dgm:t>
    </dgm:pt>
    <dgm:pt modelId="{7459F8A8-138B-46AE-B426-60DFC3202E0E}" type="sibTrans" cxnId="{79A42D19-4DC3-4D83-B7FE-5BB8F1F7323C}">
      <dgm:prSet/>
      <dgm:spPr/>
      <dgm:t>
        <a:bodyPr/>
        <a:lstStyle/>
        <a:p>
          <a:endParaRPr lang="pt-BR"/>
        </a:p>
      </dgm:t>
    </dgm:pt>
    <dgm:pt modelId="{3A918B91-7989-4757-B72E-E270FD17460A}">
      <dgm:prSet phldrT="[Texto]" custT="1"/>
      <dgm:spPr/>
      <dgm:t>
        <a:bodyPr/>
        <a:lstStyle/>
        <a:p>
          <a:pPr algn="just"/>
          <a:r>
            <a:rPr lang="pt-BR" sz="1400" dirty="0" smtClean="0">
              <a:solidFill>
                <a:srgbClr val="321547"/>
              </a:solidFill>
            </a:rPr>
            <a:t>Ocupa emprego público na Administração Direta ou Indireta contratado sob o regime da Consolidação das Leis do Trabalho (CLT).</a:t>
          </a:r>
          <a:endParaRPr lang="pt-BR" sz="1400" dirty="0"/>
        </a:p>
      </dgm:t>
    </dgm:pt>
    <dgm:pt modelId="{AED3F569-5188-4BFC-8CA9-B0D293BB0357}" type="parTrans" cxnId="{645EBD28-23A6-465B-96D7-32214AF2925D}">
      <dgm:prSet/>
      <dgm:spPr/>
      <dgm:t>
        <a:bodyPr/>
        <a:lstStyle/>
        <a:p>
          <a:endParaRPr lang="pt-BR"/>
        </a:p>
      </dgm:t>
    </dgm:pt>
    <dgm:pt modelId="{BFAB006C-BEFF-4512-B100-81C55996F4E1}" type="sibTrans" cxnId="{645EBD28-23A6-465B-96D7-32214AF2925D}">
      <dgm:prSet/>
      <dgm:spPr/>
      <dgm:t>
        <a:bodyPr/>
        <a:lstStyle/>
        <a:p>
          <a:endParaRPr lang="pt-BR"/>
        </a:p>
      </dgm:t>
    </dgm:pt>
    <dgm:pt modelId="{8FC78266-AF94-4297-AB0C-7CB9FF6F9533}">
      <dgm:prSet phldrT="[Texto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 smtClean="0"/>
            <a:t>SERVIDOR PÚBLICO</a:t>
          </a:r>
          <a:endParaRPr lang="pt-BR" dirty="0"/>
        </a:p>
      </dgm:t>
    </dgm:pt>
    <dgm:pt modelId="{3253A7E2-D5AB-4288-AEFE-EF3F1415A050}" type="parTrans" cxnId="{DCD4D4E6-FBFA-4574-B0FA-49B2B4C9F8DE}">
      <dgm:prSet/>
      <dgm:spPr/>
      <dgm:t>
        <a:bodyPr/>
        <a:lstStyle/>
        <a:p>
          <a:endParaRPr lang="pt-BR"/>
        </a:p>
      </dgm:t>
    </dgm:pt>
    <dgm:pt modelId="{9C236CF0-AB69-4939-B150-F214E7A4E3C0}" type="sibTrans" cxnId="{DCD4D4E6-FBFA-4574-B0FA-49B2B4C9F8DE}">
      <dgm:prSet/>
      <dgm:spPr/>
      <dgm:t>
        <a:bodyPr/>
        <a:lstStyle/>
        <a:p>
          <a:endParaRPr lang="pt-BR"/>
        </a:p>
      </dgm:t>
    </dgm:pt>
    <dgm:pt modelId="{2B1EF737-983A-4E20-B31D-E9CD863C4EEF}">
      <dgm:prSet phldrT="[Texto]" custT="1"/>
      <dgm:spPr/>
      <dgm:t>
        <a:bodyPr/>
        <a:lstStyle/>
        <a:p>
          <a:pPr algn="just"/>
          <a:r>
            <a:rPr lang="pt-BR" sz="1200" dirty="0" smtClean="0">
              <a:solidFill>
                <a:srgbClr val="000066"/>
              </a:solidFill>
            </a:rPr>
            <a:t> </a:t>
          </a:r>
          <a:r>
            <a:rPr lang="pt-BR" sz="1400" dirty="0" smtClean="0">
              <a:solidFill>
                <a:srgbClr val="000066"/>
              </a:solidFill>
            </a:rPr>
            <a:t>Ocupa cargo criado por lei, em número certo e denominação própria. Pode ser cargo de carreira que corresponde a uma profissão ou uma função certa e determinada.</a:t>
          </a:r>
          <a:endParaRPr lang="pt-BR" sz="1200" dirty="0"/>
        </a:p>
      </dgm:t>
    </dgm:pt>
    <dgm:pt modelId="{3D4FF901-6A2E-4368-AEBC-9D3804AE635E}" type="parTrans" cxnId="{6D085493-F459-4014-BD51-F15EDAED8605}">
      <dgm:prSet/>
      <dgm:spPr/>
      <dgm:t>
        <a:bodyPr/>
        <a:lstStyle/>
        <a:p>
          <a:endParaRPr lang="pt-BR"/>
        </a:p>
      </dgm:t>
    </dgm:pt>
    <dgm:pt modelId="{61FCD942-3DEB-4C25-B39A-48FF475ADF7F}" type="sibTrans" cxnId="{6D085493-F459-4014-BD51-F15EDAED8605}">
      <dgm:prSet/>
      <dgm:spPr/>
      <dgm:t>
        <a:bodyPr/>
        <a:lstStyle/>
        <a:p>
          <a:endParaRPr lang="pt-BR"/>
        </a:p>
      </dgm:t>
    </dgm:pt>
    <dgm:pt modelId="{C2428AA3-F1EC-43E5-8BA1-AA018BC0E855}">
      <dgm:prSet phldrT="[Texto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 smtClean="0"/>
            <a:t>FUNÇÃO PÚBLICA</a:t>
          </a:r>
          <a:endParaRPr lang="pt-BR" dirty="0"/>
        </a:p>
      </dgm:t>
    </dgm:pt>
    <dgm:pt modelId="{104CE3CE-8A14-4891-BC86-BB4EEF14F688}" type="parTrans" cxnId="{8703007E-B60D-4BE1-8E30-C0A730928F0B}">
      <dgm:prSet/>
      <dgm:spPr/>
      <dgm:t>
        <a:bodyPr/>
        <a:lstStyle/>
        <a:p>
          <a:endParaRPr lang="pt-BR"/>
        </a:p>
      </dgm:t>
    </dgm:pt>
    <dgm:pt modelId="{3B73B928-B3A0-482F-ADA8-9B64F3B77CDA}" type="sibTrans" cxnId="{8703007E-B60D-4BE1-8E30-C0A730928F0B}">
      <dgm:prSet/>
      <dgm:spPr/>
      <dgm:t>
        <a:bodyPr/>
        <a:lstStyle/>
        <a:p>
          <a:endParaRPr lang="pt-BR"/>
        </a:p>
      </dgm:t>
    </dgm:pt>
    <dgm:pt modelId="{B8ABA9E7-DC8F-401F-92C5-60A72DF84598}">
      <dgm:prSet phldrT="[Texto]" custT="1"/>
      <dgm:spPr/>
      <dgm:t>
        <a:bodyPr/>
        <a:lstStyle/>
        <a:p>
          <a:pPr algn="just"/>
          <a:r>
            <a:rPr lang="pt-BR" sz="1400" dirty="0" smtClean="0">
              <a:solidFill>
                <a:srgbClr val="000066"/>
              </a:solidFill>
            </a:rPr>
            <a:t>Ocupa atribuições e atividades relacionadas aos cargos públicos, porém são admitidos sob caráter temporário, não provendo cargo e normalmente estão vinculados ao regime jurídico da CLT .</a:t>
          </a:r>
        </a:p>
      </dgm:t>
    </dgm:pt>
    <dgm:pt modelId="{055EF645-2450-4525-9FB3-412C8AD6F4CB}" type="parTrans" cxnId="{6039A8A0-B5C4-4D93-990C-33A2BCEA1A62}">
      <dgm:prSet/>
      <dgm:spPr/>
      <dgm:t>
        <a:bodyPr/>
        <a:lstStyle/>
        <a:p>
          <a:endParaRPr lang="pt-BR"/>
        </a:p>
      </dgm:t>
    </dgm:pt>
    <dgm:pt modelId="{38EA3705-4D1D-4751-87E6-9FF9612DCE1F}" type="sibTrans" cxnId="{6039A8A0-B5C4-4D93-990C-33A2BCEA1A62}">
      <dgm:prSet/>
      <dgm:spPr/>
      <dgm:t>
        <a:bodyPr/>
        <a:lstStyle/>
        <a:p>
          <a:endParaRPr lang="pt-BR"/>
        </a:p>
      </dgm:t>
    </dgm:pt>
    <dgm:pt modelId="{C851AB9A-CE2D-4DC3-93AF-95E437ED7385}">
      <dgm:prSet phldrT="[Texto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 smtClean="0"/>
            <a:t>CARGO EM COMISSÃO</a:t>
          </a:r>
          <a:endParaRPr lang="pt-BR" dirty="0"/>
        </a:p>
      </dgm:t>
    </dgm:pt>
    <dgm:pt modelId="{3E5F05B1-AB5F-4066-886F-E95000813D27}" type="parTrans" cxnId="{37F7FA44-3650-4285-8DE6-8F1F86D14899}">
      <dgm:prSet/>
      <dgm:spPr/>
      <dgm:t>
        <a:bodyPr/>
        <a:lstStyle/>
        <a:p>
          <a:endParaRPr lang="pt-BR"/>
        </a:p>
      </dgm:t>
    </dgm:pt>
    <dgm:pt modelId="{D5185F17-7BA7-4545-868F-B58869BF20C0}" type="sibTrans" cxnId="{37F7FA44-3650-4285-8DE6-8F1F86D14899}">
      <dgm:prSet/>
      <dgm:spPr/>
      <dgm:t>
        <a:bodyPr/>
        <a:lstStyle/>
        <a:p>
          <a:endParaRPr lang="pt-BR"/>
        </a:p>
      </dgm:t>
    </dgm:pt>
    <dgm:pt modelId="{14757FBE-8B75-4D52-90BA-9F8538B682E6}">
      <dgm:prSet phldrT="[Texto]" custT="1"/>
      <dgm:spPr/>
      <dgm:t>
        <a:bodyPr/>
        <a:lstStyle/>
        <a:p>
          <a:pPr algn="just"/>
          <a:r>
            <a:rPr lang="pt-BR" sz="1400" dirty="0" smtClean="0">
              <a:solidFill>
                <a:srgbClr val="000066"/>
              </a:solidFill>
            </a:rPr>
            <a:t>Ocupa cargo de livre nomeação e exoneração, para atribuições e atividades de confiança por indicação da autoridade competente, desde que atendidas as exigências legais para o provimento.</a:t>
          </a:r>
        </a:p>
      </dgm:t>
    </dgm:pt>
    <dgm:pt modelId="{2ED14FAD-0F24-4699-A57A-308822D66664}" type="parTrans" cxnId="{556F2A81-D3E7-42A9-8E0A-A6E20F13DC48}">
      <dgm:prSet/>
      <dgm:spPr/>
      <dgm:t>
        <a:bodyPr/>
        <a:lstStyle/>
        <a:p>
          <a:endParaRPr lang="pt-BR"/>
        </a:p>
      </dgm:t>
    </dgm:pt>
    <dgm:pt modelId="{D14DBC26-5887-418D-A561-36E9FE23DEEC}" type="sibTrans" cxnId="{556F2A81-D3E7-42A9-8E0A-A6E20F13DC48}">
      <dgm:prSet/>
      <dgm:spPr/>
      <dgm:t>
        <a:bodyPr/>
        <a:lstStyle/>
        <a:p>
          <a:endParaRPr lang="pt-BR"/>
        </a:p>
      </dgm:t>
    </dgm:pt>
    <dgm:pt modelId="{21F4A140-1205-4B80-A233-5DE79212AE17}" type="pres">
      <dgm:prSet presAssocID="{F65DC866-3E17-4780-97F3-4AD2BBA38C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A527C74-4DC2-424F-ABB7-EB7E151588CB}" type="pres">
      <dgm:prSet presAssocID="{B551BE52-5ECF-45C8-AF55-C7A35D1BA782}" presName="linNode" presStyleCnt="0"/>
      <dgm:spPr/>
    </dgm:pt>
    <dgm:pt modelId="{1FFA78B9-5AD1-49A8-BD8A-EAD6A1658C4F}" type="pres">
      <dgm:prSet presAssocID="{B551BE52-5ECF-45C8-AF55-C7A35D1BA782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264547-1623-4410-87D5-5A7EC197B5F8}" type="pres">
      <dgm:prSet presAssocID="{B551BE52-5ECF-45C8-AF55-C7A35D1BA782}" presName="descendantText" presStyleLbl="alignAccFollowNode1" presStyleIdx="0" presStyleCnt="4" custScaleY="13756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D0C067-BFAE-4B0F-B7B6-6BB97FA2228B}" type="pres">
      <dgm:prSet presAssocID="{7459F8A8-138B-46AE-B426-60DFC3202E0E}" presName="sp" presStyleCnt="0"/>
      <dgm:spPr/>
    </dgm:pt>
    <dgm:pt modelId="{FE977A9F-9A75-4F50-882E-93845D14AF23}" type="pres">
      <dgm:prSet presAssocID="{8FC78266-AF94-4297-AB0C-7CB9FF6F9533}" presName="linNode" presStyleCnt="0"/>
      <dgm:spPr/>
    </dgm:pt>
    <dgm:pt modelId="{88E48AA9-8E8A-493B-B074-F66CA59CBBD4}" type="pres">
      <dgm:prSet presAssocID="{8FC78266-AF94-4297-AB0C-7CB9FF6F9533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5C3A1E3-CEE5-40C1-8544-41B147B60EEA}" type="pres">
      <dgm:prSet presAssocID="{8FC78266-AF94-4297-AB0C-7CB9FF6F9533}" presName="descendantText" presStyleLbl="alignAccFollowNode1" presStyleIdx="1" presStyleCnt="4" custScaleY="13469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3E9E70-7FCE-4F8A-9564-FA84ACCF202E}" type="pres">
      <dgm:prSet presAssocID="{9C236CF0-AB69-4939-B150-F214E7A4E3C0}" presName="sp" presStyleCnt="0"/>
      <dgm:spPr/>
    </dgm:pt>
    <dgm:pt modelId="{31C08770-8FB3-4A98-9CC8-858141E79E5E}" type="pres">
      <dgm:prSet presAssocID="{C2428AA3-F1EC-43E5-8BA1-AA018BC0E855}" presName="linNode" presStyleCnt="0"/>
      <dgm:spPr/>
    </dgm:pt>
    <dgm:pt modelId="{6D623B16-8656-447D-92F5-A1743D45DB73}" type="pres">
      <dgm:prSet presAssocID="{C2428AA3-F1EC-43E5-8BA1-AA018BC0E855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6788E27-CB96-4DEF-B0AF-0CD5513C8439}" type="pres">
      <dgm:prSet presAssocID="{C2428AA3-F1EC-43E5-8BA1-AA018BC0E855}" presName="descendantText" presStyleLbl="alignAccFollowNode1" presStyleIdx="2" presStyleCnt="4" custScaleY="15954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65A4125-3DA6-4CFD-8E88-C4918DFD16FC}" type="pres">
      <dgm:prSet presAssocID="{3B73B928-B3A0-482F-ADA8-9B64F3B77CDA}" presName="sp" presStyleCnt="0"/>
      <dgm:spPr/>
    </dgm:pt>
    <dgm:pt modelId="{F5F1B80D-D6C5-497A-B721-F6B1AFD089DF}" type="pres">
      <dgm:prSet presAssocID="{C851AB9A-CE2D-4DC3-93AF-95E437ED7385}" presName="linNode" presStyleCnt="0"/>
      <dgm:spPr/>
    </dgm:pt>
    <dgm:pt modelId="{C3520AD7-9A31-420D-8105-D5D70584E5F5}" type="pres">
      <dgm:prSet presAssocID="{C851AB9A-CE2D-4DC3-93AF-95E437ED7385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4276C11-F24B-446C-8D72-4C6E17D915AB}" type="pres">
      <dgm:prSet presAssocID="{C851AB9A-CE2D-4DC3-93AF-95E437ED7385}" presName="descendantText" presStyleLbl="alignAccFollowNode1" presStyleIdx="3" presStyleCnt="4" custScaleY="12759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B99A98C-5D37-4201-8EB9-7C2912F23F86}" type="presOf" srcId="{B551BE52-5ECF-45C8-AF55-C7A35D1BA782}" destId="{1FFA78B9-5AD1-49A8-BD8A-EAD6A1658C4F}" srcOrd="0" destOrd="0" presId="urn:microsoft.com/office/officeart/2005/8/layout/vList5"/>
    <dgm:cxn modelId="{8703007E-B60D-4BE1-8E30-C0A730928F0B}" srcId="{F65DC866-3E17-4780-97F3-4AD2BBA38C81}" destId="{C2428AA3-F1EC-43E5-8BA1-AA018BC0E855}" srcOrd="2" destOrd="0" parTransId="{104CE3CE-8A14-4891-BC86-BB4EEF14F688}" sibTransId="{3B73B928-B3A0-482F-ADA8-9B64F3B77CDA}"/>
    <dgm:cxn modelId="{6D085493-F459-4014-BD51-F15EDAED8605}" srcId="{8FC78266-AF94-4297-AB0C-7CB9FF6F9533}" destId="{2B1EF737-983A-4E20-B31D-E9CD863C4EEF}" srcOrd="0" destOrd="0" parTransId="{3D4FF901-6A2E-4368-AEBC-9D3804AE635E}" sibTransId="{61FCD942-3DEB-4C25-B39A-48FF475ADF7F}"/>
    <dgm:cxn modelId="{DCD4D4E6-FBFA-4574-B0FA-49B2B4C9F8DE}" srcId="{F65DC866-3E17-4780-97F3-4AD2BBA38C81}" destId="{8FC78266-AF94-4297-AB0C-7CB9FF6F9533}" srcOrd="1" destOrd="0" parTransId="{3253A7E2-D5AB-4288-AEFE-EF3F1415A050}" sibTransId="{9C236CF0-AB69-4939-B150-F214E7A4E3C0}"/>
    <dgm:cxn modelId="{556F2A81-D3E7-42A9-8E0A-A6E20F13DC48}" srcId="{C851AB9A-CE2D-4DC3-93AF-95E437ED7385}" destId="{14757FBE-8B75-4D52-90BA-9F8538B682E6}" srcOrd="0" destOrd="0" parTransId="{2ED14FAD-0F24-4699-A57A-308822D66664}" sibTransId="{D14DBC26-5887-418D-A561-36E9FE23DEEC}"/>
    <dgm:cxn modelId="{ED2CE381-D0C7-44C0-B1D0-93D97DD75963}" type="presOf" srcId="{2B1EF737-983A-4E20-B31D-E9CD863C4EEF}" destId="{45C3A1E3-CEE5-40C1-8544-41B147B60EEA}" srcOrd="0" destOrd="0" presId="urn:microsoft.com/office/officeart/2005/8/layout/vList5"/>
    <dgm:cxn modelId="{1895AC41-9515-4C73-ADFC-25A6A5165840}" type="presOf" srcId="{C851AB9A-CE2D-4DC3-93AF-95E437ED7385}" destId="{C3520AD7-9A31-420D-8105-D5D70584E5F5}" srcOrd="0" destOrd="0" presId="urn:microsoft.com/office/officeart/2005/8/layout/vList5"/>
    <dgm:cxn modelId="{1BD4EF65-86D2-4A74-BC29-66D86DA106A1}" type="presOf" srcId="{B8ABA9E7-DC8F-401F-92C5-60A72DF84598}" destId="{46788E27-CB96-4DEF-B0AF-0CD5513C8439}" srcOrd="0" destOrd="0" presId="urn:microsoft.com/office/officeart/2005/8/layout/vList5"/>
    <dgm:cxn modelId="{6039A8A0-B5C4-4D93-990C-33A2BCEA1A62}" srcId="{C2428AA3-F1EC-43E5-8BA1-AA018BC0E855}" destId="{B8ABA9E7-DC8F-401F-92C5-60A72DF84598}" srcOrd="0" destOrd="0" parTransId="{055EF645-2450-4525-9FB3-412C8AD6F4CB}" sibTransId="{38EA3705-4D1D-4751-87E6-9FF9612DCE1F}"/>
    <dgm:cxn modelId="{645EBD28-23A6-465B-96D7-32214AF2925D}" srcId="{B551BE52-5ECF-45C8-AF55-C7A35D1BA782}" destId="{3A918B91-7989-4757-B72E-E270FD17460A}" srcOrd="0" destOrd="0" parTransId="{AED3F569-5188-4BFC-8CA9-B0D293BB0357}" sibTransId="{BFAB006C-BEFF-4512-B100-81C55996F4E1}"/>
    <dgm:cxn modelId="{104AFEEE-38D7-41A7-8F0A-0EA8551F5007}" type="presOf" srcId="{C2428AA3-F1EC-43E5-8BA1-AA018BC0E855}" destId="{6D623B16-8656-447D-92F5-A1743D45DB73}" srcOrd="0" destOrd="0" presId="urn:microsoft.com/office/officeart/2005/8/layout/vList5"/>
    <dgm:cxn modelId="{37F7FA44-3650-4285-8DE6-8F1F86D14899}" srcId="{F65DC866-3E17-4780-97F3-4AD2BBA38C81}" destId="{C851AB9A-CE2D-4DC3-93AF-95E437ED7385}" srcOrd="3" destOrd="0" parTransId="{3E5F05B1-AB5F-4066-886F-E95000813D27}" sibTransId="{D5185F17-7BA7-4545-868F-B58869BF20C0}"/>
    <dgm:cxn modelId="{FDD8CFBD-2833-4AA1-B240-721643355D58}" type="presOf" srcId="{14757FBE-8B75-4D52-90BA-9F8538B682E6}" destId="{34276C11-F24B-446C-8D72-4C6E17D915AB}" srcOrd="0" destOrd="0" presId="urn:microsoft.com/office/officeart/2005/8/layout/vList5"/>
    <dgm:cxn modelId="{79A42D19-4DC3-4D83-B7FE-5BB8F1F7323C}" srcId="{F65DC866-3E17-4780-97F3-4AD2BBA38C81}" destId="{B551BE52-5ECF-45C8-AF55-C7A35D1BA782}" srcOrd="0" destOrd="0" parTransId="{0CCCB9BE-6883-4868-A644-8EE9F05C8BA7}" sibTransId="{7459F8A8-138B-46AE-B426-60DFC3202E0E}"/>
    <dgm:cxn modelId="{48083E2D-389C-400D-B7E3-2CE874BC86EA}" type="presOf" srcId="{8FC78266-AF94-4297-AB0C-7CB9FF6F9533}" destId="{88E48AA9-8E8A-493B-B074-F66CA59CBBD4}" srcOrd="0" destOrd="0" presId="urn:microsoft.com/office/officeart/2005/8/layout/vList5"/>
    <dgm:cxn modelId="{5A9F89BB-3C79-4070-A75D-D2ADB5DE2353}" type="presOf" srcId="{3A918B91-7989-4757-B72E-E270FD17460A}" destId="{58264547-1623-4410-87D5-5A7EC197B5F8}" srcOrd="0" destOrd="0" presId="urn:microsoft.com/office/officeart/2005/8/layout/vList5"/>
    <dgm:cxn modelId="{53D54F49-69BD-4FA7-BED6-2F9B4D582A6F}" type="presOf" srcId="{F65DC866-3E17-4780-97F3-4AD2BBA38C81}" destId="{21F4A140-1205-4B80-A233-5DE79212AE17}" srcOrd="0" destOrd="0" presId="urn:microsoft.com/office/officeart/2005/8/layout/vList5"/>
    <dgm:cxn modelId="{B9DB6F03-37BD-497D-AEF2-0B31BA40D847}" type="presParOf" srcId="{21F4A140-1205-4B80-A233-5DE79212AE17}" destId="{8A527C74-4DC2-424F-ABB7-EB7E151588CB}" srcOrd="0" destOrd="0" presId="urn:microsoft.com/office/officeart/2005/8/layout/vList5"/>
    <dgm:cxn modelId="{19C2A07E-2A88-43FE-839F-B811219A82F8}" type="presParOf" srcId="{8A527C74-4DC2-424F-ABB7-EB7E151588CB}" destId="{1FFA78B9-5AD1-49A8-BD8A-EAD6A1658C4F}" srcOrd="0" destOrd="0" presId="urn:microsoft.com/office/officeart/2005/8/layout/vList5"/>
    <dgm:cxn modelId="{85D3A58E-0113-4207-A2BE-7D31996F51CE}" type="presParOf" srcId="{8A527C74-4DC2-424F-ABB7-EB7E151588CB}" destId="{58264547-1623-4410-87D5-5A7EC197B5F8}" srcOrd="1" destOrd="0" presId="urn:microsoft.com/office/officeart/2005/8/layout/vList5"/>
    <dgm:cxn modelId="{4EE60094-254C-4881-9245-D273F6A6A1F0}" type="presParOf" srcId="{21F4A140-1205-4B80-A233-5DE79212AE17}" destId="{29D0C067-BFAE-4B0F-B7B6-6BB97FA2228B}" srcOrd="1" destOrd="0" presId="urn:microsoft.com/office/officeart/2005/8/layout/vList5"/>
    <dgm:cxn modelId="{972A2304-6810-4229-9DC5-DDAD4D94065D}" type="presParOf" srcId="{21F4A140-1205-4B80-A233-5DE79212AE17}" destId="{FE977A9F-9A75-4F50-882E-93845D14AF23}" srcOrd="2" destOrd="0" presId="urn:microsoft.com/office/officeart/2005/8/layout/vList5"/>
    <dgm:cxn modelId="{97EB9EAB-4A42-490B-A7A3-DD1778E8F451}" type="presParOf" srcId="{FE977A9F-9A75-4F50-882E-93845D14AF23}" destId="{88E48AA9-8E8A-493B-B074-F66CA59CBBD4}" srcOrd="0" destOrd="0" presId="urn:microsoft.com/office/officeart/2005/8/layout/vList5"/>
    <dgm:cxn modelId="{4396B178-A1A0-4285-BBFA-5A19CA4B89B1}" type="presParOf" srcId="{FE977A9F-9A75-4F50-882E-93845D14AF23}" destId="{45C3A1E3-CEE5-40C1-8544-41B147B60EEA}" srcOrd="1" destOrd="0" presId="urn:microsoft.com/office/officeart/2005/8/layout/vList5"/>
    <dgm:cxn modelId="{453EDD46-9532-414D-85F8-577BF2F1E7BE}" type="presParOf" srcId="{21F4A140-1205-4B80-A233-5DE79212AE17}" destId="{8A3E9E70-7FCE-4F8A-9564-FA84ACCF202E}" srcOrd="3" destOrd="0" presId="urn:microsoft.com/office/officeart/2005/8/layout/vList5"/>
    <dgm:cxn modelId="{01643431-DE42-4706-987A-04199E693EAC}" type="presParOf" srcId="{21F4A140-1205-4B80-A233-5DE79212AE17}" destId="{31C08770-8FB3-4A98-9CC8-858141E79E5E}" srcOrd="4" destOrd="0" presId="urn:microsoft.com/office/officeart/2005/8/layout/vList5"/>
    <dgm:cxn modelId="{C49029C6-0CC5-4545-8186-A1CA4A54087D}" type="presParOf" srcId="{31C08770-8FB3-4A98-9CC8-858141E79E5E}" destId="{6D623B16-8656-447D-92F5-A1743D45DB73}" srcOrd="0" destOrd="0" presId="urn:microsoft.com/office/officeart/2005/8/layout/vList5"/>
    <dgm:cxn modelId="{E3214461-73C8-49AB-92A3-A0AC3DC5E398}" type="presParOf" srcId="{31C08770-8FB3-4A98-9CC8-858141E79E5E}" destId="{46788E27-CB96-4DEF-B0AF-0CD5513C8439}" srcOrd="1" destOrd="0" presId="urn:microsoft.com/office/officeart/2005/8/layout/vList5"/>
    <dgm:cxn modelId="{323EE543-59BC-4D5C-A856-BC4403AA7328}" type="presParOf" srcId="{21F4A140-1205-4B80-A233-5DE79212AE17}" destId="{465A4125-3DA6-4CFD-8E88-C4918DFD16FC}" srcOrd="5" destOrd="0" presId="urn:microsoft.com/office/officeart/2005/8/layout/vList5"/>
    <dgm:cxn modelId="{A4BB23E6-C2F1-4F79-95FE-AF94E125F951}" type="presParOf" srcId="{21F4A140-1205-4B80-A233-5DE79212AE17}" destId="{F5F1B80D-D6C5-497A-B721-F6B1AFD089DF}" srcOrd="6" destOrd="0" presId="urn:microsoft.com/office/officeart/2005/8/layout/vList5"/>
    <dgm:cxn modelId="{A95FE999-6A0E-4885-A7FE-84B0B561E7A1}" type="presParOf" srcId="{F5F1B80D-D6C5-497A-B721-F6B1AFD089DF}" destId="{C3520AD7-9A31-420D-8105-D5D70584E5F5}" srcOrd="0" destOrd="0" presId="urn:microsoft.com/office/officeart/2005/8/layout/vList5"/>
    <dgm:cxn modelId="{1BF6EE7E-C13B-41E6-A3E3-F40E965BAC2A}" type="presParOf" srcId="{F5F1B80D-D6C5-497A-B721-F6B1AFD089DF}" destId="{34276C11-F24B-446C-8D72-4C6E17D915A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C142CA-0848-445B-BBB0-01BB2BC855E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6E12E25-B4C2-42F6-9BC7-0C0086D78359}">
      <dgm:prSet phldrT="[Texto]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 smtClean="0"/>
            <a:t>NOMEAÇÃO</a:t>
          </a:r>
          <a:endParaRPr lang="pt-BR" dirty="0"/>
        </a:p>
      </dgm:t>
    </dgm:pt>
    <dgm:pt modelId="{8E6CDCD5-D461-42B5-81F0-2B5C948AC4A7}" type="parTrans" cxnId="{A564A762-9519-4548-ADA2-C514F3C9E829}">
      <dgm:prSet/>
      <dgm:spPr/>
      <dgm:t>
        <a:bodyPr/>
        <a:lstStyle/>
        <a:p>
          <a:endParaRPr lang="pt-BR"/>
        </a:p>
      </dgm:t>
    </dgm:pt>
    <dgm:pt modelId="{EC7BCA4F-DAF8-49E0-A050-BD74DD21594D}" type="sibTrans" cxnId="{A564A762-9519-4548-ADA2-C514F3C9E829}">
      <dgm:prSet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BR" dirty="0"/>
        </a:p>
      </dgm:t>
    </dgm:pt>
    <dgm:pt modelId="{ED6C0882-41E4-4A85-B1A2-9A49B01704FF}">
      <dgm:prSet phldrT="[Texto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pt-BR" sz="2200" dirty="0" smtClean="0"/>
            <a:t>Cargo Efetivo</a:t>
          </a:r>
        </a:p>
        <a:p>
          <a:pPr algn="ctr"/>
          <a:r>
            <a:rPr lang="pt-BR" sz="1600" dirty="0" smtClean="0"/>
            <a:t>Cargo em Comissão*</a:t>
          </a:r>
          <a:endParaRPr lang="pt-BR" sz="1600" dirty="0"/>
        </a:p>
      </dgm:t>
    </dgm:pt>
    <dgm:pt modelId="{ED54D444-C15B-4923-93C9-C4268FDC0DAE}" type="parTrans" cxnId="{59AF2ACF-C401-4F17-82CF-68057060E092}">
      <dgm:prSet/>
      <dgm:spPr/>
      <dgm:t>
        <a:bodyPr/>
        <a:lstStyle/>
        <a:p>
          <a:endParaRPr lang="pt-BR"/>
        </a:p>
      </dgm:t>
    </dgm:pt>
    <dgm:pt modelId="{84B30A6F-3515-400B-9ED1-2044955F7F1E}" type="sibTrans" cxnId="{59AF2ACF-C401-4F17-82CF-68057060E092}">
      <dgm:prSet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BR" dirty="0"/>
        </a:p>
      </dgm:t>
    </dgm:pt>
    <dgm:pt modelId="{D886D106-F253-4682-B6B3-A248FD75BCBB}">
      <dgm:prSet phldrT="[Texto]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 smtClean="0"/>
            <a:t>Por Decreto</a:t>
          </a:r>
          <a:br>
            <a:rPr lang="pt-BR" dirty="0" smtClean="0"/>
          </a:br>
          <a:r>
            <a:rPr lang="pt-BR" dirty="0" smtClean="0"/>
            <a:t>do Governador</a:t>
          </a:r>
          <a:endParaRPr lang="pt-BR" dirty="0"/>
        </a:p>
      </dgm:t>
    </dgm:pt>
    <dgm:pt modelId="{63225BD9-DDDC-4A5D-9279-EFD405002BE1}" type="parTrans" cxnId="{2644A53D-9AE2-4D2B-AB72-FA2C554155E2}">
      <dgm:prSet/>
      <dgm:spPr/>
      <dgm:t>
        <a:bodyPr/>
        <a:lstStyle/>
        <a:p>
          <a:endParaRPr lang="pt-BR"/>
        </a:p>
      </dgm:t>
    </dgm:pt>
    <dgm:pt modelId="{7739596A-3E52-4A94-AF7C-F1A9829C58A6}" type="sibTrans" cxnId="{2644A53D-9AE2-4D2B-AB72-FA2C554155E2}">
      <dgm:prSet/>
      <dgm:spPr/>
      <dgm:t>
        <a:bodyPr/>
        <a:lstStyle/>
        <a:p>
          <a:endParaRPr lang="pt-BR"/>
        </a:p>
      </dgm:t>
    </dgm:pt>
    <dgm:pt modelId="{019318C6-104D-49A0-9D77-5ACF3B42DC6E}" type="pres">
      <dgm:prSet presAssocID="{B8C142CA-0848-445B-BBB0-01BB2BC855E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1F38844-09EA-4421-9F42-B04897FCA297}" type="pres">
      <dgm:prSet presAssocID="{86E12E25-B4C2-42F6-9BC7-0C0086D7835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C2C6856-A6C6-442F-A23C-99495258E7DA}" type="pres">
      <dgm:prSet presAssocID="{EC7BCA4F-DAF8-49E0-A050-BD74DD21594D}" presName="sibTrans" presStyleLbl="sibTrans2D1" presStyleIdx="0" presStyleCnt="2"/>
      <dgm:spPr/>
      <dgm:t>
        <a:bodyPr/>
        <a:lstStyle/>
        <a:p>
          <a:endParaRPr lang="pt-BR"/>
        </a:p>
      </dgm:t>
    </dgm:pt>
    <dgm:pt modelId="{E519C6D4-970A-41EF-95B6-69C7B847FED3}" type="pres">
      <dgm:prSet presAssocID="{EC7BCA4F-DAF8-49E0-A050-BD74DD21594D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74231427-99E0-4CD0-8DAF-83840B8759E5}" type="pres">
      <dgm:prSet presAssocID="{ED6C0882-41E4-4A85-B1A2-9A49B01704F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E711F78-B919-4FD0-831C-96F5255CAB4C}" type="pres">
      <dgm:prSet presAssocID="{84B30A6F-3515-400B-9ED1-2044955F7F1E}" presName="sibTrans" presStyleLbl="sibTrans2D1" presStyleIdx="1" presStyleCnt="2"/>
      <dgm:spPr/>
      <dgm:t>
        <a:bodyPr/>
        <a:lstStyle/>
        <a:p>
          <a:endParaRPr lang="pt-BR"/>
        </a:p>
      </dgm:t>
    </dgm:pt>
    <dgm:pt modelId="{9C1FB04E-D951-438D-A749-403C7AF6DD41}" type="pres">
      <dgm:prSet presAssocID="{84B30A6F-3515-400B-9ED1-2044955F7F1E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859E365D-41AC-47ED-940A-31A6DA11A5CF}" type="pres">
      <dgm:prSet presAssocID="{D886D106-F253-4682-B6B3-A248FD75BCB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FDBC881-C38D-43D5-AED0-14C4C90D2EF4}" type="presOf" srcId="{D886D106-F253-4682-B6B3-A248FD75BCBB}" destId="{859E365D-41AC-47ED-940A-31A6DA11A5CF}" srcOrd="0" destOrd="0" presId="urn:microsoft.com/office/officeart/2005/8/layout/process1"/>
    <dgm:cxn modelId="{AB38AB36-D870-464E-A143-7274B196D7CF}" type="presOf" srcId="{EC7BCA4F-DAF8-49E0-A050-BD74DD21594D}" destId="{E519C6D4-970A-41EF-95B6-69C7B847FED3}" srcOrd="1" destOrd="0" presId="urn:microsoft.com/office/officeart/2005/8/layout/process1"/>
    <dgm:cxn modelId="{FFEE91E5-189D-4547-BB2E-53F09F5B737E}" type="presOf" srcId="{86E12E25-B4C2-42F6-9BC7-0C0086D78359}" destId="{31F38844-09EA-4421-9F42-B04897FCA297}" srcOrd="0" destOrd="0" presId="urn:microsoft.com/office/officeart/2005/8/layout/process1"/>
    <dgm:cxn modelId="{2644A53D-9AE2-4D2B-AB72-FA2C554155E2}" srcId="{B8C142CA-0848-445B-BBB0-01BB2BC855E0}" destId="{D886D106-F253-4682-B6B3-A248FD75BCBB}" srcOrd="2" destOrd="0" parTransId="{63225BD9-DDDC-4A5D-9279-EFD405002BE1}" sibTransId="{7739596A-3E52-4A94-AF7C-F1A9829C58A6}"/>
    <dgm:cxn modelId="{59AF2ACF-C401-4F17-82CF-68057060E092}" srcId="{B8C142CA-0848-445B-BBB0-01BB2BC855E0}" destId="{ED6C0882-41E4-4A85-B1A2-9A49B01704FF}" srcOrd="1" destOrd="0" parTransId="{ED54D444-C15B-4923-93C9-C4268FDC0DAE}" sibTransId="{84B30A6F-3515-400B-9ED1-2044955F7F1E}"/>
    <dgm:cxn modelId="{FFE13E17-2CC4-4AB1-B768-26075149F9F7}" type="presOf" srcId="{84B30A6F-3515-400B-9ED1-2044955F7F1E}" destId="{AE711F78-B919-4FD0-831C-96F5255CAB4C}" srcOrd="0" destOrd="0" presId="urn:microsoft.com/office/officeart/2005/8/layout/process1"/>
    <dgm:cxn modelId="{79B90C25-0C67-4048-9252-A3DE459B463C}" type="presOf" srcId="{ED6C0882-41E4-4A85-B1A2-9A49B01704FF}" destId="{74231427-99E0-4CD0-8DAF-83840B8759E5}" srcOrd="0" destOrd="0" presId="urn:microsoft.com/office/officeart/2005/8/layout/process1"/>
    <dgm:cxn modelId="{FAF6046A-D95D-4655-B4F1-719DE28B1858}" type="presOf" srcId="{84B30A6F-3515-400B-9ED1-2044955F7F1E}" destId="{9C1FB04E-D951-438D-A749-403C7AF6DD41}" srcOrd="1" destOrd="0" presId="urn:microsoft.com/office/officeart/2005/8/layout/process1"/>
    <dgm:cxn modelId="{A564A762-9519-4548-ADA2-C514F3C9E829}" srcId="{B8C142CA-0848-445B-BBB0-01BB2BC855E0}" destId="{86E12E25-B4C2-42F6-9BC7-0C0086D78359}" srcOrd="0" destOrd="0" parTransId="{8E6CDCD5-D461-42B5-81F0-2B5C948AC4A7}" sibTransId="{EC7BCA4F-DAF8-49E0-A050-BD74DD21594D}"/>
    <dgm:cxn modelId="{56722D22-DDF3-4236-8CCA-711EC8CB684B}" type="presOf" srcId="{EC7BCA4F-DAF8-49E0-A050-BD74DD21594D}" destId="{0C2C6856-A6C6-442F-A23C-99495258E7DA}" srcOrd="0" destOrd="0" presId="urn:microsoft.com/office/officeart/2005/8/layout/process1"/>
    <dgm:cxn modelId="{97A6553C-955D-43B9-AD5D-F33948D23026}" type="presOf" srcId="{B8C142CA-0848-445B-BBB0-01BB2BC855E0}" destId="{019318C6-104D-49A0-9D77-5ACF3B42DC6E}" srcOrd="0" destOrd="0" presId="urn:microsoft.com/office/officeart/2005/8/layout/process1"/>
    <dgm:cxn modelId="{BF9BC9A0-5431-45D2-80E9-60766AAC1B96}" type="presParOf" srcId="{019318C6-104D-49A0-9D77-5ACF3B42DC6E}" destId="{31F38844-09EA-4421-9F42-B04897FCA297}" srcOrd="0" destOrd="0" presId="urn:microsoft.com/office/officeart/2005/8/layout/process1"/>
    <dgm:cxn modelId="{EE736C9B-2149-4702-A879-0F096B815804}" type="presParOf" srcId="{019318C6-104D-49A0-9D77-5ACF3B42DC6E}" destId="{0C2C6856-A6C6-442F-A23C-99495258E7DA}" srcOrd="1" destOrd="0" presId="urn:microsoft.com/office/officeart/2005/8/layout/process1"/>
    <dgm:cxn modelId="{1239187A-C24D-42B0-99AB-6C4BFB92F3A3}" type="presParOf" srcId="{0C2C6856-A6C6-442F-A23C-99495258E7DA}" destId="{E519C6D4-970A-41EF-95B6-69C7B847FED3}" srcOrd="0" destOrd="0" presId="urn:microsoft.com/office/officeart/2005/8/layout/process1"/>
    <dgm:cxn modelId="{E8704EE2-A6B8-46D9-87CA-00E54052DEE3}" type="presParOf" srcId="{019318C6-104D-49A0-9D77-5ACF3B42DC6E}" destId="{74231427-99E0-4CD0-8DAF-83840B8759E5}" srcOrd="2" destOrd="0" presId="urn:microsoft.com/office/officeart/2005/8/layout/process1"/>
    <dgm:cxn modelId="{82254601-9359-476E-9B0E-5EA61C57C9EB}" type="presParOf" srcId="{019318C6-104D-49A0-9D77-5ACF3B42DC6E}" destId="{AE711F78-B919-4FD0-831C-96F5255CAB4C}" srcOrd="3" destOrd="0" presId="urn:microsoft.com/office/officeart/2005/8/layout/process1"/>
    <dgm:cxn modelId="{881015AE-5B44-4152-929A-330692438F53}" type="presParOf" srcId="{AE711F78-B919-4FD0-831C-96F5255CAB4C}" destId="{9C1FB04E-D951-438D-A749-403C7AF6DD41}" srcOrd="0" destOrd="0" presId="urn:microsoft.com/office/officeart/2005/8/layout/process1"/>
    <dgm:cxn modelId="{DB6F139B-25B3-4DFD-912A-DCA013CF5A7F}" type="presParOf" srcId="{019318C6-104D-49A0-9D77-5ACF3B42DC6E}" destId="{859E365D-41AC-47ED-940A-31A6DA11A5C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C142CA-0848-445B-BBB0-01BB2BC855E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6E12E25-B4C2-42F6-9BC7-0C0086D78359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ADMISSÃO</a:t>
          </a:r>
          <a:endParaRPr lang="pt-BR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E6CDCD5-D461-42B5-81F0-2B5C948AC4A7}" type="parTrans" cxnId="{A564A762-9519-4548-ADA2-C514F3C9E829}">
      <dgm:prSet/>
      <dgm:spPr/>
      <dgm:t>
        <a:bodyPr/>
        <a:lstStyle/>
        <a:p>
          <a:endParaRPr lang="pt-BR">
            <a:solidFill>
              <a:srgbClr val="FFFF00"/>
            </a:solidFill>
          </a:endParaRPr>
        </a:p>
      </dgm:t>
    </dgm:pt>
    <dgm:pt modelId="{EC7BCA4F-DAF8-49E0-A050-BD74DD21594D}" type="sibTrans" cxnId="{A564A762-9519-4548-ADA2-C514F3C9E829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pt-BR" dirty="0">
            <a:solidFill>
              <a:srgbClr val="FFFF00"/>
            </a:solidFill>
          </a:endParaRPr>
        </a:p>
      </dgm:t>
    </dgm:pt>
    <dgm:pt modelId="{ED6C0882-41E4-4A85-B1A2-9A49B01704FF}">
      <dgm:prSet phldrT="[Texto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Por Prazo Certo e Determinado</a:t>
          </a:r>
          <a:endParaRPr lang="pt-BR" sz="1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D54D444-C15B-4923-93C9-C4268FDC0DAE}" type="parTrans" cxnId="{59AF2ACF-C401-4F17-82CF-68057060E092}">
      <dgm:prSet/>
      <dgm:spPr/>
      <dgm:t>
        <a:bodyPr/>
        <a:lstStyle/>
        <a:p>
          <a:endParaRPr lang="pt-BR">
            <a:solidFill>
              <a:srgbClr val="FFFF00"/>
            </a:solidFill>
          </a:endParaRPr>
        </a:p>
      </dgm:t>
    </dgm:pt>
    <dgm:pt modelId="{84B30A6F-3515-400B-9ED1-2044955F7F1E}" type="sibTrans" cxnId="{59AF2ACF-C401-4F17-82CF-68057060E092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pt-BR" dirty="0">
            <a:solidFill>
              <a:srgbClr val="FFFF00"/>
            </a:solidFill>
          </a:endParaRPr>
        </a:p>
      </dgm:t>
    </dgm:pt>
    <dgm:pt modelId="{D886D106-F253-4682-B6B3-A248FD75BCBB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Por Processo Seletivo Simplificado</a:t>
          </a:r>
          <a:endParaRPr lang="pt-BR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3225BD9-DDDC-4A5D-9279-EFD405002BE1}" type="parTrans" cxnId="{2644A53D-9AE2-4D2B-AB72-FA2C554155E2}">
      <dgm:prSet/>
      <dgm:spPr/>
      <dgm:t>
        <a:bodyPr/>
        <a:lstStyle/>
        <a:p>
          <a:endParaRPr lang="pt-BR">
            <a:solidFill>
              <a:srgbClr val="FFFF00"/>
            </a:solidFill>
          </a:endParaRPr>
        </a:p>
      </dgm:t>
    </dgm:pt>
    <dgm:pt modelId="{7739596A-3E52-4A94-AF7C-F1A9829C58A6}" type="sibTrans" cxnId="{2644A53D-9AE2-4D2B-AB72-FA2C554155E2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pt-BR" dirty="0">
            <a:solidFill>
              <a:srgbClr val="FFFF00"/>
            </a:solidFill>
          </a:endParaRPr>
        </a:p>
      </dgm:t>
    </dgm:pt>
    <dgm:pt modelId="{6E58B011-61D8-4734-B1D2-D61C1ED7176A}">
      <dgm:prSet phldrT="[Texto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LC 1.093/2009</a:t>
          </a:r>
          <a:endParaRPr lang="pt-BR" sz="1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6FE959D-4FBD-479A-807B-CDC788E0F32E}" type="sibTrans" cxnId="{748A1EF5-5EBF-496F-94B3-9462CC177340}">
      <dgm:prSet/>
      <dgm:spPr/>
      <dgm:t>
        <a:bodyPr/>
        <a:lstStyle/>
        <a:p>
          <a:endParaRPr lang="pt-BR">
            <a:solidFill>
              <a:srgbClr val="FFFF00"/>
            </a:solidFill>
          </a:endParaRPr>
        </a:p>
      </dgm:t>
    </dgm:pt>
    <dgm:pt modelId="{670CD959-D515-4092-903D-60D5E860461B}" type="parTrans" cxnId="{748A1EF5-5EBF-496F-94B3-9462CC177340}">
      <dgm:prSet/>
      <dgm:spPr/>
      <dgm:t>
        <a:bodyPr/>
        <a:lstStyle/>
        <a:p>
          <a:endParaRPr lang="pt-BR">
            <a:solidFill>
              <a:srgbClr val="FFFF00"/>
            </a:solidFill>
          </a:endParaRPr>
        </a:p>
      </dgm:t>
    </dgm:pt>
    <dgm:pt modelId="{019318C6-104D-49A0-9D77-5ACF3B42DC6E}" type="pres">
      <dgm:prSet presAssocID="{B8C142CA-0848-445B-BBB0-01BB2BC855E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1F38844-09EA-4421-9F42-B04897FCA297}" type="pres">
      <dgm:prSet presAssocID="{86E12E25-B4C2-42F6-9BC7-0C0086D78359}" presName="node" presStyleLbl="node1" presStyleIdx="0" presStyleCnt="4" custLinFactNeighborY="714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C2C6856-A6C6-442F-A23C-99495258E7DA}" type="pres">
      <dgm:prSet presAssocID="{EC7BCA4F-DAF8-49E0-A050-BD74DD21594D}" presName="sibTrans" presStyleLbl="sibTrans2D1" presStyleIdx="0" presStyleCnt="3"/>
      <dgm:spPr/>
      <dgm:t>
        <a:bodyPr/>
        <a:lstStyle/>
        <a:p>
          <a:endParaRPr lang="pt-BR"/>
        </a:p>
      </dgm:t>
    </dgm:pt>
    <dgm:pt modelId="{E519C6D4-970A-41EF-95B6-69C7B847FED3}" type="pres">
      <dgm:prSet presAssocID="{EC7BCA4F-DAF8-49E0-A050-BD74DD21594D}" presName="connectorText" presStyleLbl="sibTrans2D1" presStyleIdx="0" presStyleCnt="3"/>
      <dgm:spPr/>
      <dgm:t>
        <a:bodyPr/>
        <a:lstStyle/>
        <a:p>
          <a:endParaRPr lang="pt-BR"/>
        </a:p>
      </dgm:t>
    </dgm:pt>
    <dgm:pt modelId="{74231427-99E0-4CD0-8DAF-83840B8759E5}" type="pres">
      <dgm:prSet presAssocID="{ED6C0882-41E4-4A85-B1A2-9A49B01704F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E711F78-B919-4FD0-831C-96F5255CAB4C}" type="pres">
      <dgm:prSet presAssocID="{84B30A6F-3515-400B-9ED1-2044955F7F1E}" presName="sibTrans" presStyleLbl="sibTrans2D1" presStyleIdx="1" presStyleCnt="3"/>
      <dgm:spPr/>
      <dgm:t>
        <a:bodyPr/>
        <a:lstStyle/>
        <a:p>
          <a:endParaRPr lang="pt-BR"/>
        </a:p>
      </dgm:t>
    </dgm:pt>
    <dgm:pt modelId="{9C1FB04E-D951-438D-A749-403C7AF6DD41}" type="pres">
      <dgm:prSet presAssocID="{84B30A6F-3515-400B-9ED1-2044955F7F1E}" presName="connectorText" presStyleLbl="sibTrans2D1" presStyleIdx="1" presStyleCnt="3"/>
      <dgm:spPr/>
      <dgm:t>
        <a:bodyPr/>
        <a:lstStyle/>
        <a:p>
          <a:endParaRPr lang="pt-BR"/>
        </a:p>
      </dgm:t>
    </dgm:pt>
    <dgm:pt modelId="{859E365D-41AC-47ED-940A-31A6DA11A5CF}" type="pres">
      <dgm:prSet presAssocID="{D886D106-F253-4682-B6B3-A248FD75BCB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53587A-B0D8-4BC3-B3D5-FC4AA7F35FDF}" type="pres">
      <dgm:prSet presAssocID="{7739596A-3E52-4A94-AF7C-F1A9829C58A6}" presName="sibTrans" presStyleLbl="sibTrans2D1" presStyleIdx="2" presStyleCnt="3"/>
      <dgm:spPr/>
      <dgm:t>
        <a:bodyPr/>
        <a:lstStyle/>
        <a:p>
          <a:endParaRPr lang="pt-BR"/>
        </a:p>
      </dgm:t>
    </dgm:pt>
    <dgm:pt modelId="{922AD150-4F99-4FD1-A24F-EBC4965D7E97}" type="pres">
      <dgm:prSet presAssocID="{7739596A-3E52-4A94-AF7C-F1A9829C58A6}" presName="connectorText" presStyleLbl="sibTrans2D1" presStyleIdx="2" presStyleCnt="3"/>
      <dgm:spPr/>
      <dgm:t>
        <a:bodyPr/>
        <a:lstStyle/>
        <a:p>
          <a:endParaRPr lang="pt-BR"/>
        </a:p>
      </dgm:t>
    </dgm:pt>
    <dgm:pt modelId="{C7333F48-A03D-4360-8AE6-0899BAAC22E1}" type="pres">
      <dgm:prSet presAssocID="{6E58B011-61D8-4734-B1D2-D61C1ED7176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2EA01B4-13F1-4B59-AC13-B2B78A9D85EA}" type="presOf" srcId="{B8C142CA-0848-445B-BBB0-01BB2BC855E0}" destId="{019318C6-104D-49A0-9D77-5ACF3B42DC6E}" srcOrd="0" destOrd="0" presId="urn:microsoft.com/office/officeart/2005/8/layout/process1"/>
    <dgm:cxn modelId="{7CC3C489-E837-4CDA-9C56-6E9CACBF9DAB}" type="presOf" srcId="{ED6C0882-41E4-4A85-B1A2-9A49B01704FF}" destId="{74231427-99E0-4CD0-8DAF-83840B8759E5}" srcOrd="0" destOrd="0" presId="urn:microsoft.com/office/officeart/2005/8/layout/process1"/>
    <dgm:cxn modelId="{748A1EF5-5EBF-496F-94B3-9462CC177340}" srcId="{B8C142CA-0848-445B-BBB0-01BB2BC855E0}" destId="{6E58B011-61D8-4734-B1D2-D61C1ED7176A}" srcOrd="3" destOrd="0" parTransId="{670CD959-D515-4092-903D-60D5E860461B}" sibTransId="{D6FE959D-4FBD-479A-807B-CDC788E0F32E}"/>
    <dgm:cxn modelId="{FEDB2977-813E-4A52-80A2-1F09766DB20F}" type="presOf" srcId="{EC7BCA4F-DAF8-49E0-A050-BD74DD21594D}" destId="{0C2C6856-A6C6-442F-A23C-99495258E7DA}" srcOrd="0" destOrd="0" presId="urn:microsoft.com/office/officeart/2005/8/layout/process1"/>
    <dgm:cxn modelId="{37454476-439F-43A2-9F48-89E6ABD6F570}" type="presOf" srcId="{86E12E25-B4C2-42F6-9BC7-0C0086D78359}" destId="{31F38844-09EA-4421-9F42-B04897FCA297}" srcOrd="0" destOrd="0" presId="urn:microsoft.com/office/officeart/2005/8/layout/process1"/>
    <dgm:cxn modelId="{6733576A-3FEF-4F14-A263-07E0E906079E}" type="presOf" srcId="{6E58B011-61D8-4734-B1D2-D61C1ED7176A}" destId="{C7333F48-A03D-4360-8AE6-0899BAAC22E1}" srcOrd="0" destOrd="0" presId="urn:microsoft.com/office/officeart/2005/8/layout/process1"/>
    <dgm:cxn modelId="{2644A53D-9AE2-4D2B-AB72-FA2C554155E2}" srcId="{B8C142CA-0848-445B-BBB0-01BB2BC855E0}" destId="{D886D106-F253-4682-B6B3-A248FD75BCBB}" srcOrd="2" destOrd="0" parTransId="{63225BD9-DDDC-4A5D-9279-EFD405002BE1}" sibTransId="{7739596A-3E52-4A94-AF7C-F1A9829C58A6}"/>
    <dgm:cxn modelId="{A564A762-9519-4548-ADA2-C514F3C9E829}" srcId="{B8C142CA-0848-445B-BBB0-01BB2BC855E0}" destId="{86E12E25-B4C2-42F6-9BC7-0C0086D78359}" srcOrd="0" destOrd="0" parTransId="{8E6CDCD5-D461-42B5-81F0-2B5C948AC4A7}" sibTransId="{EC7BCA4F-DAF8-49E0-A050-BD74DD21594D}"/>
    <dgm:cxn modelId="{00C9271E-BF88-4B69-8A28-104901B3C6AD}" type="presOf" srcId="{84B30A6F-3515-400B-9ED1-2044955F7F1E}" destId="{AE711F78-B919-4FD0-831C-96F5255CAB4C}" srcOrd="0" destOrd="0" presId="urn:microsoft.com/office/officeart/2005/8/layout/process1"/>
    <dgm:cxn modelId="{101337E6-E521-41BC-8E69-E91118BB55D8}" type="presOf" srcId="{7739596A-3E52-4A94-AF7C-F1A9829C58A6}" destId="{922AD150-4F99-4FD1-A24F-EBC4965D7E97}" srcOrd="1" destOrd="0" presId="urn:microsoft.com/office/officeart/2005/8/layout/process1"/>
    <dgm:cxn modelId="{2764E4CE-4847-4F26-B64B-69A034A76EAB}" type="presOf" srcId="{EC7BCA4F-DAF8-49E0-A050-BD74DD21594D}" destId="{E519C6D4-970A-41EF-95B6-69C7B847FED3}" srcOrd="1" destOrd="0" presId="urn:microsoft.com/office/officeart/2005/8/layout/process1"/>
    <dgm:cxn modelId="{59AF2ACF-C401-4F17-82CF-68057060E092}" srcId="{B8C142CA-0848-445B-BBB0-01BB2BC855E0}" destId="{ED6C0882-41E4-4A85-B1A2-9A49B01704FF}" srcOrd="1" destOrd="0" parTransId="{ED54D444-C15B-4923-93C9-C4268FDC0DAE}" sibTransId="{84B30A6F-3515-400B-9ED1-2044955F7F1E}"/>
    <dgm:cxn modelId="{A8C34881-695C-47E2-BF4E-FD5E159E72AA}" type="presOf" srcId="{7739596A-3E52-4A94-AF7C-F1A9829C58A6}" destId="{A553587A-B0D8-4BC3-B3D5-FC4AA7F35FDF}" srcOrd="0" destOrd="0" presId="urn:microsoft.com/office/officeart/2005/8/layout/process1"/>
    <dgm:cxn modelId="{C5BF10AE-1B8F-4F0B-A1B6-C848BB96EF83}" type="presOf" srcId="{84B30A6F-3515-400B-9ED1-2044955F7F1E}" destId="{9C1FB04E-D951-438D-A749-403C7AF6DD41}" srcOrd="1" destOrd="0" presId="urn:microsoft.com/office/officeart/2005/8/layout/process1"/>
    <dgm:cxn modelId="{30BA5520-1A64-44DA-B7A7-C685170A80E9}" type="presOf" srcId="{D886D106-F253-4682-B6B3-A248FD75BCBB}" destId="{859E365D-41AC-47ED-940A-31A6DA11A5CF}" srcOrd="0" destOrd="0" presId="urn:microsoft.com/office/officeart/2005/8/layout/process1"/>
    <dgm:cxn modelId="{C47E81AD-C18E-422A-B462-63D1BE88270F}" type="presParOf" srcId="{019318C6-104D-49A0-9D77-5ACF3B42DC6E}" destId="{31F38844-09EA-4421-9F42-B04897FCA297}" srcOrd="0" destOrd="0" presId="urn:microsoft.com/office/officeart/2005/8/layout/process1"/>
    <dgm:cxn modelId="{1AB49B43-7FAF-456C-A8DB-3ED0BD671C2D}" type="presParOf" srcId="{019318C6-104D-49A0-9D77-5ACF3B42DC6E}" destId="{0C2C6856-A6C6-442F-A23C-99495258E7DA}" srcOrd="1" destOrd="0" presId="urn:microsoft.com/office/officeart/2005/8/layout/process1"/>
    <dgm:cxn modelId="{FF2BEADA-6603-478F-9FDD-CCB9337F85CC}" type="presParOf" srcId="{0C2C6856-A6C6-442F-A23C-99495258E7DA}" destId="{E519C6D4-970A-41EF-95B6-69C7B847FED3}" srcOrd="0" destOrd="0" presId="urn:microsoft.com/office/officeart/2005/8/layout/process1"/>
    <dgm:cxn modelId="{FD385866-885B-4655-AAA9-34F9F2192A97}" type="presParOf" srcId="{019318C6-104D-49A0-9D77-5ACF3B42DC6E}" destId="{74231427-99E0-4CD0-8DAF-83840B8759E5}" srcOrd="2" destOrd="0" presId="urn:microsoft.com/office/officeart/2005/8/layout/process1"/>
    <dgm:cxn modelId="{14F7F13C-13A7-4883-B98A-739D0D5D97D9}" type="presParOf" srcId="{019318C6-104D-49A0-9D77-5ACF3B42DC6E}" destId="{AE711F78-B919-4FD0-831C-96F5255CAB4C}" srcOrd="3" destOrd="0" presId="urn:microsoft.com/office/officeart/2005/8/layout/process1"/>
    <dgm:cxn modelId="{BFD1BA4B-811F-4E5D-BB65-28C380F17F72}" type="presParOf" srcId="{AE711F78-B919-4FD0-831C-96F5255CAB4C}" destId="{9C1FB04E-D951-438D-A749-403C7AF6DD41}" srcOrd="0" destOrd="0" presId="urn:microsoft.com/office/officeart/2005/8/layout/process1"/>
    <dgm:cxn modelId="{9831D62C-8969-4720-8B7A-5E283B449088}" type="presParOf" srcId="{019318C6-104D-49A0-9D77-5ACF3B42DC6E}" destId="{859E365D-41AC-47ED-940A-31A6DA11A5CF}" srcOrd="4" destOrd="0" presId="urn:microsoft.com/office/officeart/2005/8/layout/process1"/>
    <dgm:cxn modelId="{91C65DC8-CDE6-411C-8838-CD627E7F5609}" type="presParOf" srcId="{019318C6-104D-49A0-9D77-5ACF3B42DC6E}" destId="{A553587A-B0D8-4BC3-B3D5-FC4AA7F35FDF}" srcOrd="5" destOrd="0" presId="urn:microsoft.com/office/officeart/2005/8/layout/process1"/>
    <dgm:cxn modelId="{F2ABA85B-403E-43AB-8089-420481052F96}" type="presParOf" srcId="{A553587A-B0D8-4BC3-B3D5-FC4AA7F35FDF}" destId="{922AD150-4F99-4FD1-A24F-EBC4965D7E97}" srcOrd="0" destOrd="0" presId="urn:microsoft.com/office/officeart/2005/8/layout/process1"/>
    <dgm:cxn modelId="{452E9DCB-546D-4165-8212-E39514D1C3BA}" type="presParOf" srcId="{019318C6-104D-49A0-9D77-5ACF3B42DC6E}" destId="{C7333F48-A03D-4360-8AE6-0899BAAC22E1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689A04F-A397-49E2-BE72-677C0BE8E977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D5E5B2B9-44FA-4C06-9EA5-99F797C20FCB}">
      <dgm:prSet phldrT="[Texto]" custT="1"/>
      <dgm:spPr/>
      <dgm:t>
        <a:bodyPr anchor="ctr" anchorCtr="0"/>
        <a:lstStyle/>
        <a:p>
          <a:pPr algn="ctr"/>
          <a:r>
            <a:rPr lang="pt-BR" sz="1700" dirty="0" smtClean="0"/>
            <a:t>ESTATUTÁRIO</a:t>
          </a:r>
          <a:endParaRPr lang="pt-BR" sz="1100" i="1" dirty="0"/>
        </a:p>
      </dgm:t>
    </dgm:pt>
    <dgm:pt modelId="{1C41A8B3-A60D-4EEC-873D-202BBDE89812}" type="parTrans" cxnId="{6EAB7F0E-FDA6-41DE-8AA5-331A2B0249AE}">
      <dgm:prSet/>
      <dgm:spPr/>
      <dgm:t>
        <a:bodyPr/>
        <a:lstStyle/>
        <a:p>
          <a:endParaRPr lang="pt-BR"/>
        </a:p>
      </dgm:t>
    </dgm:pt>
    <dgm:pt modelId="{81F5891B-44CC-4C68-BDD9-C12A506810A5}" type="sibTrans" cxnId="{6EAB7F0E-FDA6-41DE-8AA5-331A2B0249AE}">
      <dgm:prSet/>
      <dgm:spPr/>
      <dgm:t>
        <a:bodyPr/>
        <a:lstStyle/>
        <a:p>
          <a:endParaRPr lang="pt-BR"/>
        </a:p>
      </dgm:t>
    </dgm:pt>
    <dgm:pt modelId="{92473126-BED2-4BA8-8FE3-FBDF5EB8865E}">
      <dgm:prSet phldrT="[Texto]" custT="1"/>
      <dgm:spPr/>
      <dgm:t>
        <a:bodyPr anchor="ctr" anchorCtr="0"/>
        <a:lstStyle/>
        <a:p>
          <a:pPr algn="ctr"/>
          <a:r>
            <a:rPr lang="pt-BR" sz="1700" dirty="0" smtClean="0"/>
            <a:t>LEI 500/74 – </a:t>
          </a:r>
          <a:endParaRPr lang="pt-BR" sz="1700" i="1" dirty="0"/>
        </a:p>
      </dgm:t>
    </dgm:pt>
    <dgm:pt modelId="{FB3DB0FA-C80F-44CF-8F7B-98BE38A05E1E}" type="parTrans" cxnId="{1AA66C70-B50F-4DDE-851C-BACD9F5AD4B0}">
      <dgm:prSet/>
      <dgm:spPr/>
      <dgm:t>
        <a:bodyPr/>
        <a:lstStyle/>
        <a:p>
          <a:endParaRPr lang="pt-BR"/>
        </a:p>
      </dgm:t>
    </dgm:pt>
    <dgm:pt modelId="{3B638A0A-9F53-4911-AB73-56F883655B38}" type="sibTrans" cxnId="{1AA66C70-B50F-4DDE-851C-BACD9F5AD4B0}">
      <dgm:prSet/>
      <dgm:spPr/>
      <dgm:t>
        <a:bodyPr/>
        <a:lstStyle/>
        <a:p>
          <a:endParaRPr lang="pt-BR"/>
        </a:p>
      </dgm:t>
    </dgm:pt>
    <dgm:pt modelId="{4F7FABE3-2CFF-4E42-8538-AF55D2E2ED51}">
      <dgm:prSet phldrT="[Texto]" custT="1"/>
      <dgm:spPr/>
      <dgm:t>
        <a:bodyPr/>
        <a:lstStyle/>
        <a:p>
          <a:pPr algn="ctr"/>
          <a:r>
            <a:rPr lang="pt-BR" sz="1700" dirty="0" smtClean="0"/>
            <a:t>CLT </a:t>
          </a:r>
          <a:r>
            <a:rPr lang="pt-BR" sz="1100" i="1" dirty="0" smtClean="0"/>
            <a:t>(N)</a:t>
          </a:r>
          <a:endParaRPr lang="pt-BR" sz="1700" i="1" dirty="0"/>
        </a:p>
      </dgm:t>
    </dgm:pt>
    <dgm:pt modelId="{D80C6C17-EFA0-4B09-AF81-03DDDC686864}" type="parTrans" cxnId="{EA5E2AE9-CA36-4B70-A09D-E7324AD46742}">
      <dgm:prSet/>
      <dgm:spPr/>
      <dgm:t>
        <a:bodyPr/>
        <a:lstStyle/>
        <a:p>
          <a:endParaRPr lang="pt-BR"/>
        </a:p>
      </dgm:t>
    </dgm:pt>
    <dgm:pt modelId="{74583AE8-ADF7-4744-91EB-D3D60F6F277D}" type="sibTrans" cxnId="{EA5E2AE9-CA36-4B70-A09D-E7324AD46742}">
      <dgm:prSet/>
      <dgm:spPr/>
      <dgm:t>
        <a:bodyPr/>
        <a:lstStyle/>
        <a:p>
          <a:endParaRPr lang="pt-BR"/>
        </a:p>
      </dgm:t>
    </dgm:pt>
    <dgm:pt modelId="{2AA652AD-4E5C-4C04-A5C3-1C30DB90AB1C}">
      <dgm:prSet phldrT="[Texto]" custT="1"/>
      <dgm:spPr/>
      <dgm:t>
        <a:bodyPr/>
        <a:lstStyle/>
        <a:p>
          <a:pPr algn="ctr"/>
          <a:r>
            <a:rPr lang="pt-BR" sz="1700" dirty="0" smtClean="0"/>
            <a:t>CTD – LC 1.093/2009 </a:t>
          </a:r>
          <a:r>
            <a:rPr lang="pt-BR" sz="1100" i="1" dirty="0" smtClean="0"/>
            <a:t>(O)</a:t>
          </a:r>
          <a:endParaRPr lang="pt-BR" sz="1700" i="1" dirty="0"/>
        </a:p>
      </dgm:t>
    </dgm:pt>
    <dgm:pt modelId="{9BF771AD-9335-4B33-8817-ECD71E270342}" type="parTrans" cxnId="{2BFAEB27-4831-4DDF-BCC0-92062CFAF783}">
      <dgm:prSet/>
      <dgm:spPr/>
      <dgm:t>
        <a:bodyPr/>
        <a:lstStyle/>
        <a:p>
          <a:endParaRPr lang="pt-BR"/>
        </a:p>
      </dgm:t>
    </dgm:pt>
    <dgm:pt modelId="{BF96A106-E035-4AE9-A1F3-13BD1051C69B}" type="sibTrans" cxnId="{2BFAEB27-4831-4DDF-BCC0-92062CFAF783}">
      <dgm:prSet/>
      <dgm:spPr/>
      <dgm:t>
        <a:bodyPr/>
        <a:lstStyle/>
        <a:p>
          <a:endParaRPr lang="pt-BR"/>
        </a:p>
      </dgm:t>
    </dgm:pt>
    <dgm:pt modelId="{E3F5DACF-0C9F-4CA3-87BF-1FACB84D0B03}">
      <dgm:prSet phldrT="[Texto]"/>
      <dgm:spPr/>
      <dgm:t>
        <a:bodyPr anchor="ctr" anchorCtr="0"/>
        <a:lstStyle/>
        <a:p>
          <a:pPr algn="l"/>
          <a:r>
            <a:rPr lang="pt-BR" dirty="0" smtClean="0"/>
            <a:t>EFETIVO </a:t>
          </a:r>
          <a:r>
            <a:rPr lang="pt-BR" i="1" dirty="0" smtClean="0"/>
            <a:t>(A)</a:t>
          </a:r>
          <a:endParaRPr lang="pt-BR" i="1" dirty="0"/>
        </a:p>
      </dgm:t>
    </dgm:pt>
    <dgm:pt modelId="{FC1BFEEE-F13C-45D8-8096-E1342EA6476D}" type="parTrans" cxnId="{F68B55DF-435D-4E70-99CE-2D087355F9ED}">
      <dgm:prSet/>
      <dgm:spPr/>
      <dgm:t>
        <a:bodyPr/>
        <a:lstStyle/>
        <a:p>
          <a:endParaRPr lang="pt-BR"/>
        </a:p>
      </dgm:t>
    </dgm:pt>
    <dgm:pt modelId="{CC0E36EA-FFA7-4ACD-B907-7584D44B368A}" type="sibTrans" cxnId="{F68B55DF-435D-4E70-99CE-2D087355F9ED}">
      <dgm:prSet/>
      <dgm:spPr/>
      <dgm:t>
        <a:bodyPr/>
        <a:lstStyle/>
        <a:p>
          <a:endParaRPr lang="pt-BR"/>
        </a:p>
      </dgm:t>
    </dgm:pt>
    <dgm:pt modelId="{A1B5217F-948E-4DFA-BF79-3D795C38AC52}">
      <dgm:prSet phldrT="[Texto]"/>
      <dgm:spPr/>
      <dgm:t>
        <a:bodyPr anchor="ctr" anchorCtr="0"/>
        <a:lstStyle/>
        <a:p>
          <a:r>
            <a:rPr lang="pt-BR" dirty="0" smtClean="0"/>
            <a:t>COMISSÃO </a:t>
          </a:r>
          <a:r>
            <a:rPr lang="pt-BR" i="1" dirty="0" smtClean="0"/>
            <a:t>(C) </a:t>
          </a:r>
          <a:endParaRPr lang="pt-BR" i="1" dirty="0"/>
        </a:p>
      </dgm:t>
    </dgm:pt>
    <dgm:pt modelId="{9DC4A22D-2B7B-4F8B-B367-89D29E0A654C}" type="parTrans" cxnId="{81B779D2-B8C7-4E66-A850-82B829269F1C}">
      <dgm:prSet/>
      <dgm:spPr/>
      <dgm:t>
        <a:bodyPr/>
        <a:lstStyle/>
        <a:p>
          <a:endParaRPr lang="pt-BR"/>
        </a:p>
      </dgm:t>
    </dgm:pt>
    <dgm:pt modelId="{FBCD9B29-009A-458B-9C68-CCD70EBE2C84}" type="sibTrans" cxnId="{81B779D2-B8C7-4E66-A850-82B829269F1C}">
      <dgm:prSet/>
      <dgm:spPr/>
      <dgm:t>
        <a:bodyPr/>
        <a:lstStyle/>
        <a:p>
          <a:endParaRPr lang="pt-BR"/>
        </a:p>
      </dgm:t>
    </dgm:pt>
    <dgm:pt modelId="{6003FF83-5332-4793-B655-E060BC4F61C7}">
      <dgm:prSet phldrT="[Texto]"/>
      <dgm:spPr/>
      <dgm:t>
        <a:bodyPr anchor="ctr" anchorCtr="0"/>
        <a:lstStyle/>
        <a:p>
          <a:r>
            <a:rPr lang="pt-BR" i="0" dirty="0" smtClean="0"/>
            <a:t>PÓS LC 1.010/07 (L)</a:t>
          </a:r>
          <a:endParaRPr lang="pt-BR" i="0" dirty="0"/>
        </a:p>
      </dgm:t>
    </dgm:pt>
    <dgm:pt modelId="{5672E516-8076-4AF1-B02F-FC9F4ACFBF5F}" type="parTrans" cxnId="{D6BF38AE-720E-42F4-9BD0-7F4A8A4C5BC6}">
      <dgm:prSet/>
      <dgm:spPr/>
      <dgm:t>
        <a:bodyPr/>
        <a:lstStyle/>
        <a:p>
          <a:endParaRPr lang="pt-BR"/>
        </a:p>
      </dgm:t>
    </dgm:pt>
    <dgm:pt modelId="{8AD0007B-5D11-47D0-A8DC-DDBFC9DC4EC9}" type="sibTrans" cxnId="{D6BF38AE-720E-42F4-9BD0-7F4A8A4C5BC6}">
      <dgm:prSet/>
      <dgm:spPr/>
      <dgm:t>
        <a:bodyPr/>
        <a:lstStyle/>
        <a:p>
          <a:endParaRPr lang="pt-BR"/>
        </a:p>
      </dgm:t>
    </dgm:pt>
    <dgm:pt modelId="{B5A77083-66FD-45FF-BA23-15A5B6FA7263}">
      <dgm:prSet phldrT="[Texto]"/>
      <dgm:spPr/>
      <dgm:t>
        <a:bodyPr anchor="ctr" anchorCtr="0"/>
        <a:lstStyle/>
        <a:p>
          <a:r>
            <a:rPr lang="pt-BR" dirty="0" smtClean="0"/>
            <a:t>ESTÁVEL </a:t>
          </a:r>
          <a:r>
            <a:rPr lang="pt-BR" i="1" dirty="0" smtClean="0"/>
            <a:t>(P)</a:t>
          </a:r>
          <a:endParaRPr lang="pt-BR" i="1" dirty="0"/>
        </a:p>
      </dgm:t>
    </dgm:pt>
    <dgm:pt modelId="{739911F8-EB1E-4890-87E2-79A849E9A3DA}" type="parTrans" cxnId="{910D166B-D9C2-445C-B725-CC688E0F1204}">
      <dgm:prSet/>
      <dgm:spPr/>
      <dgm:t>
        <a:bodyPr/>
        <a:lstStyle/>
        <a:p>
          <a:endParaRPr lang="pt-BR"/>
        </a:p>
      </dgm:t>
    </dgm:pt>
    <dgm:pt modelId="{7B510167-5BDA-4698-9B96-3DB81E7ED242}" type="sibTrans" cxnId="{910D166B-D9C2-445C-B725-CC688E0F1204}">
      <dgm:prSet/>
      <dgm:spPr/>
      <dgm:t>
        <a:bodyPr/>
        <a:lstStyle/>
        <a:p>
          <a:endParaRPr lang="pt-BR"/>
        </a:p>
      </dgm:t>
    </dgm:pt>
    <dgm:pt modelId="{6C3DB7FD-24D4-4D47-9403-6AC37E642BA1}" type="pres">
      <dgm:prSet presAssocID="{5689A04F-A397-49E2-BE72-677C0BE8E97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1B8BAC4-8732-49F9-AB4D-7626C40BC01B}" type="pres">
      <dgm:prSet presAssocID="{D5E5B2B9-44FA-4C06-9EA5-99F797C20FCB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A35F4C2-C8BB-4E96-A173-52A8485E9413}" type="pres">
      <dgm:prSet presAssocID="{81F5891B-44CC-4C68-BDD9-C12A506810A5}" presName="spacer" presStyleCnt="0"/>
      <dgm:spPr/>
      <dgm:t>
        <a:bodyPr/>
        <a:lstStyle/>
        <a:p>
          <a:endParaRPr lang="pt-BR"/>
        </a:p>
      </dgm:t>
    </dgm:pt>
    <dgm:pt modelId="{3FE2245E-2B80-4B09-B730-9FD96E5B1DAB}" type="pres">
      <dgm:prSet presAssocID="{E3F5DACF-0C9F-4CA3-87BF-1FACB84D0B03}" presName="parentText" presStyleLbl="node1" presStyleIdx="1" presStyleCnt="8" custScaleX="38462" custScaleY="68606" custLinFactY="653" custLinFactNeighborX="-2115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53C77F7-C5C0-4BFA-BB74-4989AA77BEC6}" type="pres">
      <dgm:prSet presAssocID="{CC0E36EA-FFA7-4ACD-B907-7584D44B368A}" presName="spacer" presStyleCnt="0"/>
      <dgm:spPr/>
    </dgm:pt>
    <dgm:pt modelId="{3060BA43-4122-4B73-85C2-511C4DF2B205}" type="pres">
      <dgm:prSet presAssocID="{92473126-BED2-4BA8-8FE3-FBDF5EB8865E}" presName="parentText" presStyleLbl="node1" presStyleIdx="2" presStyleCnt="8" custLinFactY="2811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45AC32-4394-4313-B298-71CF46D4DE30}" type="pres">
      <dgm:prSet presAssocID="{3B638A0A-9F53-4911-AB73-56F883655B38}" presName="spacer" presStyleCnt="0"/>
      <dgm:spPr/>
      <dgm:t>
        <a:bodyPr/>
        <a:lstStyle/>
        <a:p>
          <a:endParaRPr lang="pt-BR"/>
        </a:p>
      </dgm:t>
    </dgm:pt>
    <dgm:pt modelId="{F5AE5F85-7602-4EC9-9FF8-B76AE2A5E641}" type="pres">
      <dgm:prSet presAssocID="{4F7FABE3-2CFF-4E42-8538-AF55D2E2ED51}" presName="parentText" presStyleLbl="node1" presStyleIdx="3" presStyleCnt="8" custLinFactY="144281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319EF6D-6133-4D01-A380-CE5D8CFBEED4}" type="pres">
      <dgm:prSet presAssocID="{74583AE8-ADF7-4744-91EB-D3D60F6F277D}" presName="spacer" presStyleCnt="0"/>
      <dgm:spPr/>
      <dgm:t>
        <a:bodyPr/>
        <a:lstStyle/>
        <a:p>
          <a:endParaRPr lang="pt-BR"/>
        </a:p>
      </dgm:t>
    </dgm:pt>
    <dgm:pt modelId="{92801888-1465-488F-AB12-4D5B21E429B3}" type="pres">
      <dgm:prSet presAssocID="{2AA652AD-4E5C-4C04-A5C3-1C30DB90AB1C}" presName="parentText" presStyleLbl="node1" presStyleIdx="4" presStyleCnt="8" custLinFactY="164370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D72033B-4640-4408-847B-828B102FE58E}" type="pres">
      <dgm:prSet presAssocID="{BF96A106-E035-4AE9-A1F3-13BD1051C69B}" presName="spacer" presStyleCnt="0"/>
      <dgm:spPr/>
    </dgm:pt>
    <dgm:pt modelId="{E6C295BF-C3EA-41E3-B06B-1F3791B7C5C3}" type="pres">
      <dgm:prSet presAssocID="{A1B5217F-948E-4DFA-BF79-3D795C38AC52}" presName="parentText" presStyleLbl="node1" presStyleIdx="5" presStyleCnt="8" custScaleX="38462" custScaleY="68606" custLinFactY="-355946" custLinFactNeighborX="21154" custLinFactNeighborY="-4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2B41C25-9B92-470F-95C4-E2CE691E5128}" type="pres">
      <dgm:prSet presAssocID="{FBCD9B29-009A-458B-9C68-CCD70EBE2C84}" presName="spacer" presStyleCnt="0"/>
      <dgm:spPr/>
    </dgm:pt>
    <dgm:pt modelId="{B005F8E3-2AAE-4FDA-99B2-95E3B8497023}" type="pres">
      <dgm:prSet presAssocID="{6003FF83-5332-4793-B655-E060BC4F61C7}" presName="parentText" presStyleLbl="node1" presStyleIdx="6" presStyleCnt="8" custScaleX="38462" custScaleY="68606" custLinFactY="-208390" custLinFactNeighborX="-23077" custLinFactNeighborY="-3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4C6F6F4-5673-4DDC-B99D-2BE3FDB745C0}" type="pres">
      <dgm:prSet presAssocID="{8AD0007B-5D11-47D0-A8DC-DDBFC9DC4EC9}" presName="spacer" presStyleCnt="0"/>
      <dgm:spPr/>
    </dgm:pt>
    <dgm:pt modelId="{F8555604-9A1F-4178-888D-A7FCD53F9159}" type="pres">
      <dgm:prSet presAssocID="{B5A77083-66FD-45FF-BA23-15A5B6FA7263}" presName="parentText" presStyleLbl="node1" presStyleIdx="7" presStyleCnt="8" custScaleX="38462" custScaleY="68606" custLinFactY="-289003" custLinFactNeighborX="21154" custLinFactNeighborY="-3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11E1F78-27E7-4F34-8488-A266972C275C}" type="presOf" srcId="{B5A77083-66FD-45FF-BA23-15A5B6FA7263}" destId="{F8555604-9A1F-4178-888D-A7FCD53F9159}" srcOrd="0" destOrd="0" presId="urn:microsoft.com/office/officeart/2005/8/layout/vList2"/>
    <dgm:cxn modelId="{1AA66C70-B50F-4DDE-851C-BACD9F5AD4B0}" srcId="{5689A04F-A397-49E2-BE72-677C0BE8E977}" destId="{92473126-BED2-4BA8-8FE3-FBDF5EB8865E}" srcOrd="2" destOrd="0" parTransId="{FB3DB0FA-C80F-44CF-8F7B-98BE38A05E1E}" sibTransId="{3B638A0A-9F53-4911-AB73-56F883655B38}"/>
    <dgm:cxn modelId="{DD52EEA0-49E4-4342-997C-172FCBEB7042}" type="presOf" srcId="{E3F5DACF-0C9F-4CA3-87BF-1FACB84D0B03}" destId="{3FE2245E-2B80-4B09-B730-9FD96E5B1DAB}" srcOrd="0" destOrd="0" presId="urn:microsoft.com/office/officeart/2005/8/layout/vList2"/>
    <dgm:cxn modelId="{F68B55DF-435D-4E70-99CE-2D087355F9ED}" srcId="{5689A04F-A397-49E2-BE72-677C0BE8E977}" destId="{E3F5DACF-0C9F-4CA3-87BF-1FACB84D0B03}" srcOrd="1" destOrd="0" parTransId="{FC1BFEEE-F13C-45D8-8096-E1342EA6476D}" sibTransId="{CC0E36EA-FFA7-4ACD-B907-7584D44B368A}"/>
    <dgm:cxn modelId="{778D5ACC-C839-4206-9937-6271F20F1EBD}" type="presOf" srcId="{5689A04F-A397-49E2-BE72-677C0BE8E977}" destId="{6C3DB7FD-24D4-4D47-9403-6AC37E642BA1}" srcOrd="0" destOrd="0" presId="urn:microsoft.com/office/officeart/2005/8/layout/vList2"/>
    <dgm:cxn modelId="{910D166B-D9C2-445C-B725-CC688E0F1204}" srcId="{5689A04F-A397-49E2-BE72-677C0BE8E977}" destId="{B5A77083-66FD-45FF-BA23-15A5B6FA7263}" srcOrd="7" destOrd="0" parTransId="{739911F8-EB1E-4890-87E2-79A849E9A3DA}" sibTransId="{7B510167-5BDA-4698-9B96-3DB81E7ED242}"/>
    <dgm:cxn modelId="{D6BF38AE-720E-42F4-9BD0-7F4A8A4C5BC6}" srcId="{5689A04F-A397-49E2-BE72-677C0BE8E977}" destId="{6003FF83-5332-4793-B655-E060BC4F61C7}" srcOrd="6" destOrd="0" parTransId="{5672E516-8076-4AF1-B02F-FC9F4ACFBF5F}" sibTransId="{8AD0007B-5D11-47D0-A8DC-DDBFC9DC4EC9}"/>
    <dgm:cxn modelId="{94FF1B01-B47C-4487-AD00-649AF729CDD3}" type="presOf" srcId="{6003FF83-5332-4793-B655-E060BC4F61C7}" destId="{B005F8E3-2AAE-4FDA-99B2-95E3B8497023}" srcOrd="0" destOrd="0" presId="urn:microsoft.com/office/officeart/2005/8/layout/vList2"/>
    <dgm:cxn modelId="{81B779D2-B8C7-4E66-A850-82B829269F1C}" srcId="{5689A04F-A397-49E2-BE72-677C0BE8E977}" destId="{A1B5217F-948E-4DFA-BF79-3D795C38AC52}" srcOrd="5" destOrd="0" parTransId="{9DC4A22D-2B7B-4F8B-B367-89D29E0A654C}" sibTransId="{FBCD9B29-009A-458B-9C68-CCD70EBE2C84}"/>
    <dgm:cxn modelId="{6EAB7F0E-FDA6-41DE-8AA5-331A2B0249AE}" srcId="{5689A04F-A397-49E2-BE72-677C0BE8E977}" destId="{D5E5B2B9-44FA-4C06-9EA5-99F797C20FCB}" srcOrd="0" destOrd="0" parTransId="{1C41A8B3-A60D-4EEC-873D-202BBDE89812}" sibTransId="{81F5891B-44CC-4C68-BDD9-C12A506810A5}"/>
    <dgm:cxn modelId="{EA5E2AE9-CA36-4B70-A09D-E7324AD46742}" srcId="{5689A04F-A397-49E2-BE72-677C0BE8E977}" destId="{4F7FABE3-2CFF-4E42-8538-AF55D2E2ED51}" srcOrd="3" destOrd="0" parTransId="{D80C6C17-EFA0-4B09-AF81-03DDDC686864}" sibTransId="{74583AE8-ADF7-4744-91EB-D3D60F6F277D}"/>
    <dgm:cxn modelId="{598DC0F9-A5D6-4F2F-8B03-CCAB13B5B67D}" type="presOf" srcId="{2AA652AD-4E5C-4C04-A5C3-1C30DB90AB1C}" destId="{92801888-1465-488F-AB12-4D5B21E429B3}" srcOrd="0" destOrd="0" presId="urn:microsoft.com/office/officeart/2005/8/layout/vList2"/>
    <dgm:cxn modelId="{8C837CAC-DF82-4E30-AEA8-B15887B57F56}" type="presOf" srcId="{4F7FABE3-2CFF-4E42-8538-AF55D2E2ED51}" destId="{F5AE5F85-7602-4EC9-9FF8-B76AE2A5E641}" srcOrd="0" destOrd="0" presId="urn:microsoft.com/office/officeart/2005/8/layout/vList2"/>
    <dgm:cxn modelId="{9F798368-75A4-49C2-80C4-154F318301AB}" type="presOf" srcId="{92473126-BED2-4BA8-8FE3-FBDF5EB8865E}" destId="{3060BA43-4122-4B73-85C2-511C4DF2B205}" srcOrd="0" destOrd="0" presId="urn:microsoft.com/office/officeart/2005/8/layout/vList2"/>
    <dgm:cxn modelId="{2BFAEB27-4831-4DDF-BCC0-92062CFAF783}" srcId="{5689A04F-A397-49E2-BE72-677C0BE8E977}" destId="{2AA652AD-4E5C-4C04-A5C3-1C30DB90AB1C}" srcOrd="4" destOrd="0" parTransId="{9BF771AD-9335-4B33-8817-ECD71E270342}" sibTransId="{BF96A106-E035-4AE9-A1F3-13BD1051C69B}"/>
    <dgm:cxn modelId="{5A5A0179-D14E-4CF0-8CD7-424E87E804E2}" type="presOf" srcId="{A1B5217F-948E-4DFA-BF79-3D795C38AC52}" destId="{E6C295BF-C3EA-41E3-B06B-1F3791B7C5C3}" srcOrd="0" destOrd="0" presId="urn:microsoft.com/office/officeart/2005/8/layout/vList2"/>
    <dgm:cxn modelId="{1618C3D4-E4F5-4503-BA8C-98D445554054}" type="presOf" srcId="{D5E5B2B9-44FA-4C06-9EA5-99F797C20FCB}" destId="{21B8BAC4-8732-49F9-AB4D-7626C40BC01B}" srcOrd="0" destOrd="0" presId="urn:microsoft.com/office/officeart/2005/8/layout/vList2"/>
    <dgm:cxn modelId="{CF20A138-CCE1-464D-8A8D-D7101CAB1CB0}" type="presParOf" srcId="{6C3DB7FD-24D4-4D47-9403-6AC37E642BA1}" destId="{21B8BAC4-8732-49F9-AB4D-7626C40BC01B}" srcOrd="0" destOrd="0" presId="urn:microsoft.com/office/officeart/2005/8/layout/vList2"/>
    <dgm:cxn modelId="{B5104B83-CB2A-42B5-88DB-31DC71C52183}" type="presParOf" srcId="{6C3DB7FD-24D4-4D47-9403-6AC37E642BA1}" destId="{CA35F4C2-C8BB-4E96-A173-52A8485E9413}" srcOrd="1" destOrd="0" presId="urn:microsoft.com/office/officeart/2005/8/layout/vList2"/>
    <dgm:cxn modelId="{0944BDC3-516E-400F-9F90-9843FA57532C}" type="presParOf" srcId="{6C3DB7FD-24D4-4D47-9403-6AC37E642BA1}" destId="{3FE2245E-2B80-4B09-B730-9FD96E5B1DAB}" srcOrd="2" destOrd="0" presId="urn:microsoft.com/office/officeart/2005/8/layout/vList2"/>
    <dgm:cxn modelId="{797D54AB-72F4-4B24-B808-974C20B7586F}" type="presParOf" srcId="{6C3DB7FD-24D4-4D47-9403-6AC37E642BA1}" destId="{C53C77F7-C5C0-4BFA-BB74-4989AA77BEC6}" srcOrd="3" destOrd="0" presId="urn:microsoft.com/office/officeart/2005/8/layout/vList2"/>
    <dgm:cxn modelId="{7C6CC6FC-9030-456E-B406-C00B8FBA698C}" type="presParOf" srcId="{6C3DB7FD-24D4-4D47-9403-6AC37E642BA1}" destId="{3060BA43-4122-4B73-85C2-511C4DF2B205}" srcOrd="4" destOrd="0" presId="urn:microsoft.com/office/officeart/2005/8/layout/vList2"/>
    <dgm:cxn modelId="{FB507E2C-2B76-48A7-9514-453BE5BFCC0C}" type="presParOf" srcId="{6C3DB7FD-24D4-4D47-9403-6AC37E642BA1}" destId="{EE45AC32-4394-4313-B298-71CF46D4DE30}" srcOrd="5" destOrd="0" presId="urn:microsoft.com/office/officeart/2005/8/layout/vList2"/>
    <dgm:cxn modelId="{3978163A-2B8C-4BF4-867C-8DE4613CE63B}" type="presParOf" srcId="{6C3DB7FD-24D4-4D47-9403-6AC37E642BA1}" destId="{F5AE5F85-7602-4EC9-9FF8-B76AE2A5E641}" srcOrd="6" destOrd="0" presId="urn:microsoft.com/office/officeart/2005/8/layout/vList2"/>
    <dgm:cxn modelId="{152FEA64-BD3E-4F43-8748-A0EFB47BBA2C}" type="presParOf" srcId="{6C3DB7FD-24D4-4D47-9403-6AC37E642BA1}" destId="{6319EF6D-6133-4D01-A380-CE5D8CFBEED4}" srcOrd="7" destOrd="0" presId="urn:microsoft.com/office/officeart/2005/8/layout/vList2"/>
    <dgm:cxn modelId="{F119F6B0-8D35-49F7-92AF-8251D297B88B}" type="presParOf" srcId="{6C3DB7FD-24D4-4D47-9403-6AC37E642BA1}" destId="{92801888-1465-488F-AB12-4D5B21E429B3}" srcOrd="8" destOrd="0" presId="urn:microsoft.com/office/officeart/2005/8/layout/vList2"/>
    <dgm:cxn modelId="{3DD0F6D3-C681-4A09-8F80-42E6EF33DA6E}" type="presParOf" srcId="{6C3DB7FD-24D4-4D47-9403-6AC37E642BA1}" destId="{8D72033B-4640-4408-847B-828B102FE58E}" srcOrd="9" destOrd="0" presId="urn:microsoft.com/office/officeart/2005/8/layout/vList2"/>
    <dgm:cxn modelId="{7C7898EA-41F7-4CE2-BA49-9FEBDE6E4BEC}" type="presParOf" srcId="{6C3DB7FD-24D4-4D47-9403-6AC37E642BA1}" destId="{E6C295BF-C3EA-41E3-B06B-1F3791B7C5C3}" srcOrd="10" destOrd="0" presId="urn:microsoft.com/office/officeart/2005/8/layout/vList2"/>
    <dgm:cxn modelId="{A62761DB-7F07-464F-8EFA-93921B33F438}" type="presParOf" srcId="{6C3DB7FD-24D4-4D47-9403-6AC37E642BA1}" destId="{F2B41C25-9B92-470F-95C4-E2CE691E5128}" srcOrd="11" destOrd="0" presId="urn:microsoft.com/office/officeart/2005/8/layout/vList2"/>
    <dgm:cxn modelId="{2DCDEAA9-42D2-42B0-AFD6-F967FDF2665B}" type="presParOf" srcId="{6C3DB7FD-24D4-4D47-9403-6AC37E642BA1}" destId="{B005F8E3-2AAE-4FDA-99B2-95E3B8497023}" srcOrd="12" destOrd="0" presId="urn:microsoft.com/office/officeart/2005/8/layout/vList2"/>
    <dgm:cxn modelId="{4C45A297-4B9D-47A9-827B-555FF8992F07}" type="presParOf" srcId="{6C3DB7FD-24D4-4D47-9403-6AC37E642BA1}" destId="{04C6F6F4-5673-4DDC-B99D-2BE3FDB745C0}" srcOrd="13" destOrd="0" presId="urn:microsoft.com/office/officeart/2005/8/layout/vList2"/>
    <dgm:cxn modelId="{9C4ADCF5-65D0-4D5F-8C0A-8DBD28462490}" type="presParOf" srcId="{6C3DB7FD-24D4-4D47-9403-6AC37E642BA1}" destId="{F8555604-9A1F-4178-888D-A7FCD53F9159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F8DBEEF-B0DE-4DAE-8B1F-027239629DC4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83946E70-3F8A-4BF6-9AAF-09C369248217}">
      <dgm:prSet phldrT="[Texto]"/>
      <dgm:spPr/>
      <dgm:t>
        <a:bodyPr/>
        <a:lstStyle/>
        <a:p>
          <a:r>
            <a:rPr lang="pt-BR" dirty="0" smtClean="0"/>
            <a:t>LC 125/75</a:t>
          </a:r>
          <a:endParaRPr lang="pt-BR" dirty="0"/>
        </a:p>
      </dgm:t>
    </dgm:pt>
    <dgm:pt modelId="{298EC465-135B-4DD5-B7CF-C24E20B7493B}" type="parTrans" cxnId="{E59AED9F-0BD6-402A-96A5-86CE82D3EE94}">
      <dgm:prSet/>
      <dgm:spPr/>
      <dgm:t>
        <a:bodyPr/>
        <a:lstStyle/>
        <a:p>
          <a:endParaRPr lang="pt-BR"/>
        </a:p>
      </dgm:t>
    </dgm:pt>
    <dgm:pt modelId="{0CC0ED16-E90E-4005-97FE-7DD27A530582}" type="sibTrans" cxnId="{E59AED9F-0BD6-402A-96A5-86CE82D3EE94}">
      <dgm:prSet/>
      <dgm:spPr/>
      <dgm:t>
        <a:bodyPr/>
        <a:lstStyle/>
        <a:p>
          <a:endParaRPr lang="pt-BR"/>
        </a:p>
      </dgm:t>
    </dgm:pt>
    <dgm:pt modelId="{7D156708-78AC-45D5-A10B-97319C235C87}">
      <dgm:prSet phldrT="[Texto]" custT="1"/>
      <dgm:spPr/>
      <dgm:t>
        <a:bodyPr/>
        <a:lstStyle/>
        <a:p>
          <a:r>
            <a:rPr lang="pt-BR" sz="1800" dirty="0" smtClean="0"/>
            <a:t>Pesquisador Científico</a:t>
          </a:r>
          <a:endParaRPr lang="pt-BR" sz="1800" dirty="0"/>
        </a:p>
      </dgm:t>
    </dgm:pt>
    <dgm:pt modelId="{666C1684-D139-41D5-8505-A3F43F1E8F31}" type="parTrans" cxnId="{E191F231-92E7-4EBB-ACC2-19CFB81056F4}">
      <dgm:prSet/>
      <dgm:spPr/>
      <dgm:t>
        <a:bodyPr/>
        <a:lstStyle/>
        <a:p>
          <a:endParaRPr lang="pt-BR"/>
        </a:p>
      </dgm:t>
    </dgm:pt>
    <dgm:pt modelId="{89E197D8-BD1A-4312-9C00-2C2488745ECE}" type="sibTrans" cxnId="{E191F231-92E7-4EBB-ACC2-19CFB81056F4}">
      <dgm:prSet/>
      <dgm:spPr/>
      <dgm:t>
        <a:bodyPr/>
        <a:lstStyle/>
        <a:p>
          <a:endParaRPr lang="pt-BR"/>
        </a:p>
      </dgm:t>
    </dgm:pt>
    <dgm:pt modelId="{357085FB-3315-40FA-BE3F-6C7943CE7A29}">
      <dgm:prSet phldrT="[Texto]"/>
      <dgm:spPr/>
      <dgm:t>
        <a:bodyPr/>
        <a:lstStyle/>
        <a:p>
          <a:r>
            <a:rPr lang="pt-BR" dirty="0" smtClean="0"/>
            <a:t>LC 540/88</a:t>
          </a:r>
          <a:endParaRPr lang="pt-BR" dirty="0"/>
        </a:p>
      </dgm:t>
    </dgm:pt>
    <dgm:pt modelId="{34C3BDC9-5117-4B4E-B2EE-C510D7667CAA}" type="parTrans" cxnId="{EB9CD232-D00D-4E35-8E60-1FE93E7E9EC0}">
      <dgm:prSet/>
      <dgm:spPr/>
      <dgm:t>
        <a:bodyPr/>
        <a:lstStyle/>
        <a:p>
          <a:endParaRPr lang="pt-BR"/>
        </a:p>
      </dgm:t>
    </dgm:pt>
    <dgm:pt modelId="{672E9F6F-D1E4-4ADD-95B6-EB142A87F37C}" type="sibTrans" cxnId="{EB9CD232-D00D-4E35-8E60-1FE93E7E9EC0}">
      <dgm:prSet/>
      <dgm:spPr/>
      <dgm:t>
        <a:bodyPr/>
        <a:lstStyle/>
        <a:p>
          <a:endParaRPr lang="pt-BR"/>
        </a:p>
      </dgm:t>
    </dgm:pt>
    <dgm:pt modelId="{8FEB2B6F-5F06-4650-B9D5-D4F4D7DF3EE1}">
      <dgm:prSet phldrT="[Texto]" custT="1"/>
      <dgm:spPr/>
      <dgm:t>
        <a:bodyPr/>
        <a:lstStyle/>
        <a:p>
          <a:r>
            <a:rPr lang="pt-BR" sz="1800" dirty="0" smtClean="0"/>
            <a:t>Engenheiro/Arquiteto</a:t>
          </a:r>
          <a:endParaRPr lang="pt-BR" sz="1800" dirty="0"/>
        </a:p>
      </dgm:t>
    </dgm:pt>
    <dgm:pt modelId="{198A393B-052E-422B-ABEA-30AAB80D8506}" type="parTrans" cxnId="{98E5EF0B-DB99-4CD1-A481-84B2F7DCFE22}">
      <dgm:prSet/>
      <dgm:spPr/>
      <dgm:t>
        <a:bodyPr/>
        <a:lstStyle/>
        <a:p>
          <a:endParaRPr lang="pt-BR"/>
        </a:p>
      </dgm:t>
    </dgm:pt>
    <dgm:pt modelId="{22A43B94-342B-4891-894C-D7535B270191}" type="sibTrans" cxnId="{98E5EF0B-DB99-4CD1-A481-84B2F7DCFE22}">
      <dgm:prSet/>
      <dgm:spPr/>
      <dgm:t>
        <a:bodyPr/>
        <a:lstStyle/>
        <a:p>
          <a:endParaRPr lang="pt-BR"/>
        </a:p>
      </dgm:t>
    </dgm:pt>
    <dgm:pt modelId="{3B0FD888-9211-4F7C-B52F-2250C67FA14F}">
      <dgm:prSet phldrT="[Texto]" custT="1"/>
      <dgm:spPr/>
      <dgm:t>
        <a:bodyPr/>
        <a:lstStyle/>
        <a:p>
          <a:r>
            <a:rPr lang="pt-BR" sz="1600" dirty="0" smtClean="0"/>
            <a:t>Apoio à Pesquisa</a:t>
          </a:r>
          <a:endParaRPr lang="pt-BR" sz="1600" dirty="0"/>
        </a:p>
      </dgm:t>
    </dgm:pt>
    <dgm:pt modelId="{D61CA204-370D-4F5D-9D42-39716F21CAF9}" type="parTrans" cxnId="{EECD5B25-1F51-44BC-8668-C228EF49DA0B}">
      <dgm:prSet/>
      <dgm:spPr/>
      <dgm:t>
        <a:bodyPr/>
        <a:lstStyle/>
        <a:p>
          <a:endParaRPr lang="pt-BR"/>
        </a:p>
      </dgm:t>
    </dgm:pt>
    <dgm:pt modelId="{39647108-2E31-4262-BE57-3961409FAACC}" type="sibTrans" cxnId="{EECD5B25-1F51-44BC-8668-C228EF49DA0B}">
      <dgm:prSet/>
      <dgm:spPr/>
      <dgm:t>
        <a:bodyPr/>
        <a:lstStyle/>
        <a:p>
          <a:endParaRPr lang="pt-BR"/>
        </a:p>
      </dgm:t>
    </dgm:pt>
    <dgm:pt modelId="{A1883E91-D48C-431D-A757-C9E703372F48}">
      <dgm:prSet phldrT="[Texto]" custT="1"/>
      <dgm:spPr/>
      <dgm:t>
        <a:bodyPr/>
        <a:lstStyle/>
        <a:p>
          <a:r>
            <a:rPr lang="pt-BR" sz="1600" dirty="0" smtClean="0"/>
            <a:t>Assistência à Pesquisa</a:t>
          </a:r>
          <a:endParaRPr lang="pt-BR" sz="1600" dirty="0"/>
        </a:p>
      </dgm:t>
    </dgm:pt>
    <dgm:pt modelId="{995FF7A0-356E-4F69-9583-55387D79BD4F}" type="parTrans" cxnId="{0DFB8E2C-81A7-4761-ADEC-F486BFAFA781}">
      <dgm:prSet/>
      <dgm:spPr/>
      <dgm:t>
        <a:bodyPr/>
        <a:lstStyle/>
        <a:p>
          <a:endParaRPr lang="pt-BR"/>
        </a:p>
      </dgm:t>
    </dgm:pt>
    <dgm:pt modelId="{9F97F386-FCE0-4480-9374-F65E6F9D1375}" type="sibTrans" cxnId="{0DFB8E2C-81A7-4761-ADEC-F486BFAFA781}">
      <dgm:prSet/>
      <dgm:spPr/>
      <dgm:t>
        <a:bodyPr/>
        <a:lstStyle/>
        <a:p>
          <a:endParaRPr lang="pt-BR"/>
        </a:p>
      </dgm:t>
    </dgm:pt>
    <dgm:pt modelId="{0010C461-4D06-45AB-8432-AB43CC366812}">
      <dgm:prSet/>
      <dgm:spPr/>
      <dgm:t>
        <a:bodyPr/>
        <a:lstStyle/>
        <a:p>
          <a:r>
            <a:rPr lang="pt-BR" dirty="0" smtClean="0"/>
            <a:t>LC 661/91</a:t>
          </a:r>
        </a:p>
        <a:p>
          <a:r>
            <a:rPr lang="pt-BR" dirty="0" smtClean="0"/>
            <a:t>LC 662/91</a:t>
          </a:r>
          <a:endParaRPr lang="pt-BR" dirty="0"/>
        </a:p>
      </dgm:t>
    </dgm:pt>
    <dgm:pt modelId="{4267ED33-0ED0-4741-BED1-9D083C048C06}" type="parTrans" cxnId="{FC1B9104-9D5E-42A9-8A27-069E0BAE78A9}">
      <dgm:prSet/>
      <dgm:spPr/>
      <dgm:t>
        <a:bodyPr/>
        <a:lstStyle/>
        <a:p>
          <a:endParaRPr lang="pt-BR"/>
        </a:p>
      </dgm:t>
    </dgm:pt>
    <dgm:pt modelId="{E36E9CC2-699B-4324-A8A7-1D23BB27F159}" type="sibTrans" cxnId="{FC1B9104-9D5E-42A9-8A27-069E0BAE78A9}">
      <dgm:prSet/>
      <dgm:spPr/>
      <dgm:t>
        <a:bodyPr/>
        <a:lstStyle/>
        <a:p>
          <a:endParaRPr lang="pt-BR"/>
        </a:p>
      </dgm:t>
    </dgm:pt>
    <dgm:pt modelId="{F46DE10C-3FF8-4A3D-898B-05076007A7BA}">
      <dgm:prSet/>
      <dgm:spPr/>
      <dgm:t>
        <a:bodyPr/>
        <a:lstStyle/>
        <a:p>
          <a:r>
            <a:rPr lang="pt-BR" dirty="0" smtClean="0"/>
            <a:t>LC 1080/08</a:t>
          </a:r>
          <a:endParaRPr lang="pt-BR" dirty="0"/>
        </a:p>
      </dgm:t>
    </dgm:pt>
    <dgm:pt modelId="{FE656148-6B4C-45C6-A177-C942BE12DC3B}" type="parTrans" cxnId="{D7A61407-A4EC-4B96-B279-091F5515641D}">
      <dgm:prSet/>
      <dgm:spPr/>
      <dgm:t>
        <a:bodyPr/>
        <a:lstStyle/>
        <a:p>
          <a:endParaRPr lang="pt-BR"/>
        </a:p>
      </dgm:t>
    </dgm:pt>
    <dgm:pt modelId="{B0FC5793-2C26-4E5D-ACBE-FAD56B2E998C}" type="sibTrans" cxnId="{D7A61407-A4EC-4B96-B279-091F5515641D}">
      <dgm:prSet/>
      <dgm:spPr/>
      <dgm:t>
        <a:bodyPr/>
        <a:lstStyle/>
        <a:p>
          <a:endParaRPr lang="pt-BR"/>
        </a:p>
      </dgm:t>
    </dgm:pt>
    <dgm:pt modelId="{01583EAC-A1E7-42B9-A357-377E4BEA9585}">
      <dgm:prSet phldrT="[Texto]"/>
      <dgm:spPr/>
      <dgm:t>
        <a:bodyPr/>
        <a:lstStyle/>
        <a:p>
          <a:r>
            <a:rPr lang="pt-BR" dirty="0" smtClean="0"/>
            <a:t>Área Administrativa</a:t>
          </a:r>
          <a:endParaRPr lang="pt-BR" dirty="0"/>
        </a:p>
      </dgm:t>
    </dgm:pt>
    <dgm:pt modelId="{B4A332B7-14B9-4975-ABB4-A63DC19FE738}" type="parTrans" cxnId="{9797D1C9-65AD-4E0A-82FE-983F2A658AAC}">
      <dgm:prSet/>
      <dgm:spPr/>
      <dgm:t>
        <a:bodyPr/>
        <a:lstStyle/>
        <a:p>
          <a:endParaRPr lang="pt-BR"/>
        </a:p>
      </dgm:t>
    </dgm:pt>
    <dgm:pt modelId="{0FFACC15-C8B9-458A-8B0D-402ED822DE49}" type="sibTrans" cxnId="{9797D1C9-65AD-4E0A-82FE-983F2A658AAC}">
      <dgm:prSet/>
      <dgm:spPr/>
      <dgm:t>
        <a:bodyPr/>
        <a:lstStyle/>
        <a:p>
          <a:endParaRPr lang="pt-BR"/>
        </a:p>
      </dgm:t>
    </dgm:pt>
    <dgm:pt modelId="{3F29501C-F9DB-4D52-9D3C-25E537B10DB9}">
      <dgm:prSet/>
      <dgm:spPr/>
      <dgm:t>
        <a:bodyPr/>
        <a:lstStyle/>
        <a:p>
          <a:r>
            <a:rPr lang="pt-BR" dirty="0" smtClean="0"/>
            <a:t>LC 1157/11</a:t>
          </a:r>
          <a:endParaRPr lang="pt-BR" dirty="0"/>
        </a:p>
      </dgm:t>
    </dgm:pt>
    <dgm:pt modelId="{122F783A-318A-42A1-8853-24C573572170}" type="parTrans" cxnId="{85CE5725-5F1B-499C-B43C-608A0A215567}">
      <dgm:prSet/>
      <dgm:spPr/>
      <dgm:t>
        <a:bodyPr/>
        <a:lstStyle/>
        <a:p>
          <a:endParaRPr lang="pt-BR"/>
        </a:p>
      </dgm:t>
    </dgm:pt>
    <dgm:pt modelId="{AF2AD685-3645-4DFA-A846-37F246EF7A6E}" type="sibTrans" cxnId="{85CE5725-5F1B-499C-B43C-608A0A215567}">
      <dgm:prSet/>
      <dgm:spPr/>
      <dgm:t>
        <a:bodyPr/>
        <a:lstStyle/>
        <a:p>
          <a:endParaRPr lang="pt-BR"/>
        </a:p>
      </dgm:t>
    </dgm:pt>
    <dgm:pt modelId="{5ACBBAE4-858C-474E-A10A-18AD4B9406A3}">
      <dgm:prSet phldrT="[Texto]"/>
      <dgm:spPr/>
      <dgm:t>
        <a:bodyPr/>
        <a:lstStyle/>
        <a:p>
          <a:r>
            <a:rPr lang="pt-BR" dirty="0" smtClean="0"/>
            <a:t>Área da Saúde</a:t>
          </a:r>
          <a:endParaRPr lang="pt-BR" dirty="0"/>
        </a:p>
      </dgm:t>
    </dgm:pt>
    <dgm:pt modelId="{EF189A3A-DDFE-47F7-B267-3495F633BCD3}" type="parTrans" cxnId="{C7265D0E-5647-4703-B873-3D4B8C3A5F44}">
      <dgm:prSet/>
      <dgm:spPr/>
      <dgm:t>
        <a:bodyPr/>
        <a:lstStyle/>
        <a:p>
          <a:endParaRPr lang="pt-BR"/>
        </a:p>
      </dgm:t>
    </dgm:pt>
    <dgm:pt modelId="{00110022-0648-4FA9-B9F0-C121904DF8E2}" type="sibTrans" cxnId="{C7265D0E-5647-4703-B873-3D4B8C3A5F44}">
      <dgm:prSet/>
      <dgm:spPr/>
      <dgm:t>
        <a:bodyPr/>
        <a:lstStyle/>
        <a:p>
          <a:endParaRPr lang="pt-BR"/>
        </a:p>
      </dgm:t>
    </dgm:pt>
    <dgm:pt modelId="{0A0FD383-04AA-4D25-B709-15818CD72DE9}">
      <dgm:prSet phldrT="[Texto]"/>
      <dgm:spPr/>
      <dgm:t>
        <a:bodyPr/>
        <a:lstStyle/>
        <a:p>
          <a:r>
            <a:rPr lang="pt-BR" dirty="0" smtClean="0"/>
            <a:t>LC 1193/12</a:t>
          </a:r>
          <a:endParaRPr lang="pt-BR" dirty="0"/>
        </a:p>
      </dgm:t>
    </dgm:pt>
    <dgm:pt modelId="{29375179-E1A1-49E3-ADAF-EB4795E235E5}" type="parTrans" cxnId="{082BE0D6-82E8-4BC4-99D1-6B25180E0EE1}">
      <dgm:prSet/>
      <dgm:spPr/>
      <dgm:t>
        <a:bodyPr/>
        <a:lstStyle/>
        <a:p>
          <a:endParaRPr lang="pt-BR"/>
        </a:p>
      </dgm:t>
    </dgm:pt>
    <dgm:pt modelId="{E9C44D04-CCD6-4FAB-94CE-99BA4B45ECA3}" type="sibTrans" cxnId="{082BE0D6-82E8-4BC4-99D1-6B25180E0EE1}">
      <dgm:prSet/>
      <dgm:spPr/>
      <dgm:t>
        <a:bodyPr/>
        <a:lstStyle/>
        <a:p>
          <a:endParaRPr lang="pt-BR"/>
        </a:p>
      </dgm:t>
    </dgm:pt>
    <dgm:pt modelId="{D9E275D8-CE7C-47A1-9D94-421AF9D71ECD}">
      <dgm:prSet phldrT="[Texto]"/>
      <dgm:spPr/>
      <dgm:t>
        <a:bodyPr/>
        <a:lstStyle/>
        <a:p>
          <a:r>
            <a:rPr lang="pt-BR" dirty="0" smtClean="0"/>
            <a:t>Carreira Médica</a:t>
          </a:r>
          <a:endParaRPr lang="pt-BR" dirty="0"/>
        </a:p>
      </dgm:t>
    </dgm:pt>
    <dgm:pt modelId="{83EE0B8A-9AA6-47EA-A0E0-7C21AF160382}" type="parTrans" cxnId="{AC3941AE-8B7B-44F1-A183-59EE9F063388}">
      <dgm:prSet/>
      <dgm:spPr/>
      <dgm:t>
        <a:bodyPr/>
        <a:lstStyle/>
        <a:p>
          <a:endParaRPr lang="pt-BR"/>
        </a:p>
      </dgm:t>
    </dgm:pt>
    <dgm:pt modelId="{D2D43BB9-8F97-4C52-86EB-E50950B1C4D9}" type="sibTrans" cxnId="{AC3941AE-8B7B-44F1-A183-59EE9F063388}">
      <dgm:prSet/>
      <dgm:spPr/>
      <dgm:t>
        <a:bodyPr/>
        <a:lstStyle/>
        <a:p>
          <a:endParaRPr lang="pt-BR"/>
        </a:p>
      </dgm:t>
    </dgm:pt>
    <dgm:pt modelId="{360EE4D9-3965-4B07-88CE-9546D0A32B97}" type="pres">
      <dgm:prSet presAssocID="{4F8DBEEF-B0DE-4DAE-8B1F-027239629DC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1D5F67A-6BD4-43B0-8E4B-D39AA0AF5C1A}" type="pres">
      <dgm:prSet presAssocID="{83946E70-3F8A-4BF6-9AAF-09C369248217}" presName="linNode" presStyleCnt="0"/>
      <dgm:spPr/>
    </dgm:pt>
    <dgm:pt modelId="{02596C1B-C65C-489A-B7AB-A44F3155CFB1}" type="pres">
      <dgm:prSet presAssocID="{83946E70-3F8A-4BF6-9AAF-09C369248217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785E3C-7925-4BD2-9AEF-7A047E54D4E7}" type="pres">
      <dgm:prSet presAssocID="{83946E70-3F8A-4BF6-9AAF-09C369248217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C122E3B-7859-4FC2-AEBB-EF1EFF4B4ECA}" type="pres">
      <dgm:prSet presAssocID="{0CC0ED16-E90E-4005-97FE-7DD27A530582}" presName="sp" presStyleCnt="0"/>
      <dgm:spPr/>
    </dgm:pt>
    <dgm:pt modelId="{CEE266A2-C22D-4B84-9437-EB1956C70DD9}" type="pres">
      <dgm:prSet presAssocID="{357085FB-3315-40FA-BE3F-6C7943CE7A29}" presName="linNode" presStyleCnt="0"/>
      <dgm:spPr/>
    </dgm:pt>
    <dgm:pt modelId="{8A1D62B8-1A87-4E5A-B16B-309331955C60}" type="pres">
      <dgm:prSet presAssocID="{357085FB-3315-40FA-BE3F-6C7943CE7A29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34C65F-6E2B-468A-A43A-6272ECA0DA63}" type="pres">
      <dgm:prSet presAssocID="{357085FB-3315-40FA-BE3F-6C7943CE7A29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64BBE2-10CF-44D6-9EB1-3C8B075EB41B}" type="pres">
      <dgm:prSet presAssocID="{672E9F6F-D1E4-4ADD-95B6-EB142A87F37C}" presName="sp" presStyleCnt="0"/>
      <dgm:spPr/>
    </dgm:pt>
    <dgm:pt modelId="{54E69320-17BD-4D1D-96A0-0B0D45ED6A3A}" type="pres">
      <dgm:prSet presAssocID="{0010C461-4D06-45AB-8432-AB43CC366812}" presName="linNode" presStyleCnt="0"/>
      <dgm:spPr/>
    </dgm:pt>
    <dgm:pt modelId="{BB21F5A7-442F-4D2C-AC0F-A2430470D964}" type="pres">
      <dgm:prSet presAssocID="{0010C461-4D06-45AB-8432-AB43CC366812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875FF7-9AB8-49A3-9C86-E9990A61D1C7}" type="pres">
      <dgm:prSet presAssocID="{0010C461-4D06-45AB-8432-AB43CC366812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0087142-6963-4DC7-A88F-253357EBD135}" type="pres">
      <dgm:prSet presAssocID="{E36E9CC2-699B-4324-A8A7-1D23BB27F159}" presName="sp" presStyleCnt="0"/>
      <dgm:spPr/>
    </dgm:pt>
    <dgm:pt modelId="{7F5AD3C9-6776-473E-BA95-B523C72CFF19}" type="pres">
      <dgm:prSet presAssocID="{F46DE10C-3FF8-4A3D-898B-05076007A7BA}" presName="linNode" presStyleCnt="0"/>
      <dgm:spPr/>
    </dgm:pt>
    <dgm:pt modelId="{CB437380-C8F5-46B7-BC0E-9F8603CB6C96}" type="pres">
      <dgm:prSet presAssocID="{F46DE10C-3FF8-4A3D-898B-05076007A7BA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4A20A6-4680-4917-8E58-32B4665B5B4B}" type="pres">
      <dgm:prSet presAssocID="{F46DE10C-3FF8-4A3D-898B-05076007A7BA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BA9C7FE-56E8-42AF-87F2-237FF482887C}" type="pres">
      <dgm:prSet presAssocID="{B0FC5793-2C26-4E5D-ACBE-FAD56B2E998C}" presName="sp" presStyleCnt="0"/>
      <dgm:spPr/>
    </dgm:pt>
    <dgm:pt modelId="{AF94A44A-8A7C-476A-A11B-CDF9B386876D}" type="pres">
      <dgm:prSet presAssocID="{3F29501C-F9DB-4D52-9D3C-25E537B10DB9}" presName="linNode" presStyleCnt="0"/>
      <dgm:spPr/>
    </dgm:pt>
    <dgm:pt modelId="{75B805D0-DA78-4C8E-BB50-497737E94069}" type="pres">
      <dgm:prSet presAssocID="{3F29501C-F9DB-4D52-9D3C-25E537B10DB9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3517E2A-0CB6-40D4-8A73-3211CBA3D47A}" type="pres">
      <dgm:prSet presAssocID="{3F29501C-F9DB-4D52-9D3C-25E537B10DB9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09B500-58C3-4258-BABB-13804E8E9451}" type="pres">
      <dgm:prSet presAssocID="{AF2AD685-3645-4DFA-A846-37F246EF7A6E}" presName="sp" presStyleCnt="0"/>
      <dgm:spPr/>
    </dgm:pt>
    <dgm:pt modelId="{26104B29-259F-43E9-80F0-855CA27F2F1C}" type="pres">
      <dgm:prSet presAssocID="{0A0FD383-04AA-4D25-B709-15818CD72DE9}" presName="linNode" presStyleCnt="0"/>
      <dgm:spPr/>
    </dgm:pt>
    <dgm:pt modelId="{549A1B48-E268-4753-894D-0DB659D21971}" type="pres">
      <dgm:prSet presAssocID="{0A0FD383-04AA-4D25-B709-15818CD72DE9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6663710-5AC4-4A92-8526-E4595427BBAB}" type="pres">
      <dgm:prSet presAssocID="{0A0FD383-04AA-4D25-B709-15818CD72DE9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13DDED7-50BC-48E7-9D96-1B39848E7F4B}" type="presOf" srcId="{83946E70-3F8A-4BF6-9AAF-09C369248217}" destId="{02596C1B-C65C-489A-B7AB-A44F3155CFB1}" srcOrd="0" destOrd="0" presId="urn:microsoft.com/office/officeart/2005/8/layout/vList5"/>
    <dgm:cxn modelId="{EB9CD232-D00D-4E35-8E60-1FE93E7E9EC0}" srcId="{4F8DBEEF-B0DE-4DAE-8B1F-027239629DC4}" destId="{357085FB-3315-40FA-BE3F-6C7943CE7A29}" srcOrd="1" destOrd="0" parTransId="{34C3BDC9-5117-4B4E-B2EE-C510D7667CAA}" sibTransId="{672E9F6F-D1E4-4ADD-95B6-EB142A87F37C}"/>
    <dgm:cxn modelId="{A6CC5DF1-7CC0-49ED-821B-5F32FD3AC2D5}" type="presOf" srcId="{F46DE10C-3FF8-4A3D-898B-05076007A7BA}" destId="{CB437380-C8F5-46B7-BC0E-9F8603CB6C96}" srcOrd="0" destOrd="0" presId="urn:microsoft.com/office/officeart/2005/8/layout/vList5"/>
    <dgm:cxn modelId="{5B036910-6FFA-4EB8-BB5D-5648A3D048E4}" type="presOf" srcId="{3F29501C-F9DB-4D52-9D3C-25E537B10DB9}" destId="{75B805D0-DA78-4C8E-BB50-497737E94069}" srcOrd="0" destOrd="0" presId="urn:microsoft.com/office/officeart/2005/8/layout/vList5"/>
    <dgm:cxn modelId="{E0BABD0F-548E-4D0F-B3CD-1DE71E913A78}" type="presOf" srcId="{0010C461-4D06-45AB-8432-AB43CC366812}" destId="{BB21F5A7-442F-4D2C-AC0F-A2430470D964}" srcOrd="0" destOrd="0" presId="urn:microsoft.com/office/officeart/2005/8/layout/vList5"/>
    <dgm:cxn modelId="{0DFB8E2C-81A7-4761-ADEC-F486BFAFA781}" srcId="{0010C461-4D06-45AB-8432-AB43CC366812}" destId="{A1883E91-D48C-431D-A757-C9E703372F48}" srcOrd="1" destOrd="0" parTransId="{995FF7A0-356E-4F69-9583-55387D79BD4F}" sibTransId="{9F97F386-FCE0-4480-9374-F65E6F9D1375}"/>
    <dgm:cxn modelId="{4E69DB77-06AA-43A0-B57F-4A5500ED1C1F}" type="presOf" srcId="{4F8DBEEF-B0DE-4DAE-8B1F-027239629DC4}" destId="{360EE4D9-3965-4B07-88CE-9546D0A32B97}" srcOrd="0" destOrd="0" presId="urn:microsoft.com/office/officeart/2005/8/layout/vList5"/>
    <dgm:cxn modelId="{E191F231-92E7-4EBB-ACC2-19CFB81056F4}" srcId="{83946E70-3F8A-4BF6-9AAF-09C369248217}" destId="{7D156708-78AC-45D5-A10B-97319C235C87}" srcOrd="0" destOrd="0" parTransId="{666C1684-D139-41D5-8505-A3F43F1E8F31}" sibTransId="{89E197D8-BD1A-4312-9C00-2C2488745ECE}"/>
    <dgm:cxn modelId="{8C7D5806-4441-40F2-A14B-9593D79176A0}" type="presOf" srcId="{0A0FD383-04AA-4D25-B709-15818CD72DE9}" destId="{549A1B48-E268-4753-894D-0DB659D21971}" srcOrd="0" destOrd="0" presId="urn:microsoft.com/office/officeart/2005/8/layout/vList5"/>
    <dgm:cxn modelId="{C7265D0E-5647-4703-B873-3D4B8C3A5F44}" srcId="{3F29501C-F9DB-4D52-9D3C-25E537B10DB9}" destId="{5ACBBAE4-858C-474E-A10A-18AD4B9406A3}" srcOrd="0" destOrd="0" parTransId="{EF189A3A-DDFE-47F7-B267-3495F633BCD3}" sibTransId="{00110022-0648-4FA9-B9F0-C121904DF8E2}"/>
    <dgm:cxn modelId="{AC3941AE-8B7B-44F1-A183-59EE9F063388}" srcId="{0A0FD383-04AA-4D25-B709-15818CD72DE9}" destId="{D9E275D8-CE7C-47A1-9D94-421AF9D71ECD}" srcOrd="0" destOrd="0" parTransId="{83EE0B8A-9AA6-47EA-A0E0-7C21AF160382}" sibTransId="{D2D43BB9-8F97-4C52-86EB-E50950B1C4D9}"/>
    <dgm:cxn modelId="{3812669C-480D-4B9A-9616-26095FB1BDC0}" type="presOf" srcId="{3B0FD888-9211-4F7C-B52F-2250C67FA14F}" destId="{7C875FF7-9AB8-49A3-9C86-E9990A61D1C7}" srcOrd="0" destOrd="0" presId="urn:microsoft.com/office/officeart/2005/8/layout/vList5"/>
    <dgm:cxn modelId="{EECD5B25-1F51-44BC-8668-C228EF49DA0B}" srcId="{0010C461-4D06-45AB-8432-AB43CC366812}" destId="{3B0FD888-9211-4F7C-B52F-2250C67FA14F}" srcOrd="0" destOrd="0" parTransId="{D61CA204-370D-4F5D-9D42-39716F21CAF9}" sibTransId="{39647108-2E31-4262-BE57-3961409FAACC}"/>
    <dgm:cxn modelId="{9797D1C9-65AD-4E0A-82FE-983F2A658AAC}" srcId="{F46DE10C-3FF8-4A3D-898B-05076007A7BA}" destId="{01583EAC-A1E7-42B9-A357-377E4BEA9585}" srcOrd="0" destOrd="0" parTransId="{B4A332B7-14B9-4975-ABB4-A63DC19FE738}" sibTransId="{0FFACC15-C8B9-458A-8B0D-402ED822DE49}"/>
    <dgm:cxn modelId="{85CE5725-5F1B-499C-B43C-608A0A215567}" srcId="{4F8DBEEF-B0DE-4DAE-8B1F-027239629DC4}" destId="{3F29501C-F9DB-4D52-9D3C-25E537B10DB9}" srcOrd="4" destOrd="0" parTransId="{122F783A-318A-42A1-8853-24C573572170}" sibTransId="{AF2AD685-3645-4DFA-A846-37F246EF7A6E}"/>
    <dgm:cxn modelId="{514B14C6-FB75-4268-BD45-AC84E03E0951}" type="presOf" srcId="{D9E275D8-CE7C-47A1-9D94-421AF9D71ECD}" destId="{76663710-5AC4-4A92-8526-E4595427BBAB}" srcOrd="0" destOrd="0" presId="urn:microsoft.com/office/officeart/2005/8/layout/vList5"/>
    <dgm:cxn modelId="{10A79080-5AB7-45AD-8D8C-016ED14D0E21}" type="presOf" srcId="{01583EAC-A1E7-42B9-A357-377E4BEA9585}" destId="{B74A20A6-4680-4917-8E58-32B4665B5B4B}" srcOrd="0" destOrd="0" presId="urn:microsoft.com/office/officeart/2005/8/layout/vList5"/>
    <dgm:cxn modelId="{412083A5-78B1-4AA5-9715-306F75DE90C6}" type="presOf" srcId="{A1883E91-D48C-431D-A757-C9E703372F48}" destId="{7C875FF7-9AB8-49A3-9C86-E9990A61D1C7}" srcOrd="0" destOrd="1" presId="urn:microsoft.com/office/officeart/2005/8/layout/vList5"/>
    <dgm:cxn modelId="{2C009490-1DB1-4089-9B52-E5D311958F3E}" type="presOf" srcId="{8FEB2B6F-5F06-4650-B9D5-D4F4D7DF3EE1}" destId="{1134C65F-6E2B-468A-A43A-6272ECA0DA63}" srcOrd="0" destOrd="0" presId="urn:microsoft.com/office/officeart/2005/8/layout/vList5"/>
    <dgm:cxn modelId="{194EF02C-54A5-4CF5-AE59-4718774C41E2}" type="presOf" srcId="{357085FB-3315-40FA-BE3F-6C7943CE7A29}" destId="{8A1D62B8-1A87-4E5A-B16B-309331955C60}" srcOrd="0" destOrd="0" presId="urn:microsoft.com/office/officeart/2005/8/layout/vList5"/>
    <dgm:cxn modelId="{5717FEB8-D1F1-4F2C-89F8-773AC9E72596}" type="presOf" srcId="{5ACBBAE4-858C-474E-A10A-18AD4B9406A3}" destId="{D3517E2A-0CB6-40D4-8A73-3211CBA3D47A}" srcOrd="0" destOrd="0" presId="urn:microsoft.com/office/officeart/2005/8/layout/vList5"/>
    <dgm:cxn modelId="{FC1B9104-9D5E-42A9-8A27-069E0BAE78A9}" srcId="{4F8DBEEF-B0DE-4DAE-8B1F-027239629DC4}" destId="{0010C461-4D06-45AB-8432-AB43CC366812}" srcOrd="2" destOrd="0" parTransId="{4267ED33-0ED0-4741-BED1-9D083C048C06}" sibTransId="{E36E9CC2-699B-4324-A8A7-1D23BB27F159}"/>
    <dgm:cxn modelId="{35784CEE-2BE3-48F9-AC6D-AB9DDB3A97EC}" type="presOf" srcId="{7D156708-78AC-45D5-A10B-97319C235C87}" destId="{07785E3C-7925-4BD2-9AEF-7A047E54D4E7}" srcOrd="0" destOrd="0" presId="urn:microsoft.com/office/officeart/2005/8/layout/vList5"/>
    <dgm:cxn modelId="{082BE0D6-82E8-4BC4-99D1-6B25180E0EE1}" srcId="{4F8DBEEF-B0DE-4DAE-8B1F-027239629DC4}" destId="{0A0FD383-04AA-4D25-B709-15818CD72DE9}" srcOrd="5" destOrd="0" parTransId="{29375179-E1A1-49E3-ADAF-EB4795E235E5}" sibTransId="{E9C44D04-CCD6-4FAB-94CE-99BA4B45ECA3}"/>
    <dgm:cxn modelId="{D7A61407-A4EC-4B96-B279-091F5515641D}" srcId="{4F8DBEEF-B0DE-4DAE-8B1F-027239629DC4}" destId="{F46DE10C-3FF8-4A3D-898B-05076007A7BA}" srcOrd="3" destOrd="0" parTransId="{FE656148-6B4C-45C6-A177-C942BE12DC3B}" sibTransId="{B0FC5793-2C26-4E5D-ACBE-FAD56B2E998C}"/>
    <dgm:cxn modelId="{98E5EF0B-DB99-4CD1-A481-84B2F7DCFE22}" srcId="{357085FB-3315-40FA-BE3F-6C7943CE7A29}" destId="{8FEB2B6F-5F06-4650-B9D5-D4F4D7DF3EE1}" srcOrd="0" destOrd="0" parTransId="{198A393B-052E-422B-ABEA-30AAB80D8506}" sibTransId="{22A43B94-342B-4891-894C-D7535B270191}"/>
    <dgm:cxn modelId="{E59AED9F-0BD6-402A-96A5-86CE82D3EE94}" srcId="{4F8DBEEF-B0DE-4DAE-8B1F-027239629DC4}" destId="{83946E70-3F8A-4BF6-9AAF-09C369248217}" srcOrd="0" destOrd="0" parTransId="{298EC465-135B-4DD5-B7CF-C24E20B7493B}" sibTransId="{0CC0ED16-E90E-4005-97FE-7DD27A530582}"/>
    <dgm:cxn modelId="{2A4D20C3-E04C-4D69-B1CA-E63695C1FA27}" type="presParOf" srcId="{360EE4D9-3965-4B07-88CE-9546D0A32B97}" destId="{E1D5F67A-6BD4-43B0-8E4B-D39AA0AF5C1A}" srcOrd="0" destOrd="0" presId="urn:microsoft.com/office/officeart/2005/8/layout/vList5"/>
    <dgm:cxn modelId="{3831899A-DF48-4E4B-B25A-90953101F3A5}" type="presParOf" srcId="{E1D5F67A-6BD4-43B0-8E4B-D39AA0AF5C1A}" destId="{02596C1B-C65C-489A-B7AB-A44F3155CFB1}" srcOrd="0" destOrd="0" presId="urn:microsoft.com/office/officeart/2005/8/layout/vList5"/>
    <dgm:cxn modelId="{01F207C6-DA0B-4D21-8915-94DDA757CC6B}" type="presParOf" srcId="{E1D5F67A-6BD4-43B0-8E4B-D39AA0AF5C1A}" destId="{07785E3C-7925-4BD2-9AEF-7A047E54D4E7}" srcOrd="1" destOrd="0" presId="urn:microsoft.com/office/officeart/2005/8/layout/vList5"/>
    <dgm:cxn modelId="{E6125738-5128-4CBD-9EA6-1EE7A719EB68}" type="presParOf" srcId="{360EE4D9-3965-4B07-88CE-9546D0A32B97}" destId="{0C122E3B-7859-4FC2-AEBB-EF1EFF4B4ECA}" srcOrd="1" destOrd="0" presId="urn:microsoft.com/office/officeart/2005/8/layout/vList5"/>
    <dgm:cxn modelId="{8312EC94-562E-474E-820E-CF1406645A9E}" type="presParOf" srcId="{360EE4D9-3965-4B07-88CE-9546D0A32B97}" destId="{CEE266A2-C22D-4B84-9437-EB1956C70DD9}" srcOrd="2" destOrd="0" presId="urn:microsoft.com/office/officeart/2005/8/layout/vList5"/>
    <dgm:cxn modelId="{A3144104-D029-446C-B487-8C4185F4E7E8}" type="presParOf" srcId="{CEE266A2-C22D-4B84-9437-EB1956C70DD9}" destId="{8A1D62B8-1A87-4E5A-B16B-309331955C60}" srcOrd="0" destOrd="0" presId="urn:microsoft.com/office/officeart/2005/8/layout/vList5"/>
    <dgm:cxn modelId="{43583C9A-713D-4A26-8599-ECB876AAE972}" type="presParOf" srcId="{CEE266A2-C22D-4B84-9437-EB1956C70DD9}" destId="{1134C65F-6E2B-468A-A43A-6272ECA0DA63}" srcOrd="1" destOrd="0" presId="urn:microsoft.com/office/officeart/2005/8/layout/vList5"/>
    <dgm:cxn modelId="{585FD9C6-53D9-4AF3-AAD3-21FAC3DE0BC9}" type="presParOf" srcId="{360EE4D9-3965-4B07-88CE-9546D0A32B97}" destId="{FC64BBE2-10CF-44D6-9EB1-3C8B075EB41B}" srcOrd="3" destOrd="0" presId="urn:microsoft.com/office/officeart/2005/8/layout/vList5"/>
    <dgm:cxn modelId="{6F619DB3-4F22-496D-9B5A-30A79F02A4E2}" type="presParOf" srcId="{360EE4D9-3965-4B07-88CE-9546D0A32B97}" destId="{54E69320-17BD-4D1D-96A0-0B0D45ED6A3A}" srcOrd="4" destOrd="0" presId="urn:microsoft.com/office/officeart/2005/8/layout/vList5"/>
    <dgm:cxn modelId="{10429125-8631-4D05-B2F1-1068572FD846}" type="presParOf" srcId="{54E69320-17BD-4D1D-96A0-0B0D45ED6A3A}" destId="{BB21F5A7-442F-4D2C-AC0F-A2430470D964}" srcOrd="0" destOrd="0" presId="urn:microsoft.com/office/officeart/2005/8/layout/vList5"/>
    <dgm:cxn modelId="{A43AF020-65CD-4E27-B4D3-DDCFFA98E72B}" type="presParOf" srcId="{54E69320-17BD-4D1D-96A0-0B0D45ED6A3A}" destId="{7C875FF7-9AB8-49A3-9C86-E9990A61D1C7}" srcOrd="1" destOrd="0" presId="urn:microsoft.com/office/officeart/2005/8/layout/vList5"/>
    <dgm:cxn modelId="{042F54E2-9438-40DA-A280-11B9A7F46269}" type="presParOf" srcId="{360EE4D9-3965-4B07-88CE-9546D0A32B97}" destId="{20087142-6963-4DC7-A88F-253357EBD135}" srcOrd="5" destOrd="0" presId="urn:microsoft.com/office/officeart/2005/8/layout/vList5"/>
    <dgm:cxn modelId="{41C6348A-6F48-410B-B42C-D22F6835550C}" type="presParOf" srcId="{360EE4D9-3965-4B07-88CE-9546D0A32B97}" destId="{7F5AD3C9-6776-473E-BA95-B523C72CFF19}" srcOrd="6" destOrd="0" presId="urn:microsoft.com/office/officeart/2005/8/layout/vList5"/>
    <dgm:cxn modelId="{86D35EE0-953B-4894-B5EB-D2EDBEF40CEF}" type="presParOf" srcId="{7F5AD3C9-6776-473E-BA95-B523C72CFF19}" destId="{CB437380-C8F5-46B7-BC0E-9F8603CB6C96}" srcOrd="0" destOrd="0" presId="urn:microsoft.com/office/officeart/2005/8/layout/vList5"/>
    <dgm:cxn modelId="{E6FCEDC9-8378-49B9-9A9B-4AEB4762DBFD}" type="presParOf" srcId="{7F5AD3C9-6776-473E-BA95-B523C72CFF19}" destId="{B74A20A6-4680-4917-8E58-32B4665B5B4B}" srcOrd="1" destOrd="0" presId="urn:microsoft.com/office/officeart/2005/8/layout/vList5"/>
    <dgm:cxn modelId="{6E08B39C-FEE7-44EC-8D60-B605A8F3A854}" type="presParOf" srcId="{360EE4D9-3965-4B07-88CE-9546D0A32B97}" destId="{2BA9C7FE-56E8-42AF-87F2-237FF482887C}" srcOrd="7" destOrd="0" presId="urn:microsoft.com/office/officeart/2005/8/layout/vList5"/>
    <dgm:cxn modelId="{9E8FB7D4-F3F3-43A8-BF0F-5D412B51B632}" type="presParOf" srcId="{360EE4D9-3965-4B07-88CE-9546D0A32B97}" destId="{AF94A44A-8A7C-476A-A11B-CDF9B386876D}" srcOrd="8" destOrd="0" presId="urn:microsoft.com/office/officeart/2005/8/layout/vList5"/>
    <dgm:cxn modelId="{515B433A-0DA3-40DB-8BE9-07C514C1D908}" type="presParOf" srcId="{AF94A44A-8A7C-476A-A11B-CDF9B386876D}" destId="{75B805D0-DA78-4C8E-BB50-497737E94069}" srcOrd="0" destOrd="0" presId="urn:microsoft.com/office/officeart/2005/8/layout/vList5"/>
    <dgm:cxn modelId="{010A1684-99F9-4B1B-A143-2A3F78DAD42E}" type="presParOf" srcId="{AF94A44A-8A7C-476A-A11B-CDF9B386876D}" destId="{D3517E2A-0CB6-40D4-8A73-3211CBA3D47A}" srcOrd="1" destOrd="0" presId="urn:microsoft.com/office/officeart/2005/8/layout/vList5"/>
    <dgm:cxn modelId="{EAF6358E-7658-4926-AB5D-B34DE088C445}" type="presParOf" srcId="{360EE4D9-3965-4B07-88CE-9546D0A32B97}" destId="{8A09B500-58C3-4258-BABB-13804E8E9451}" srcOrd="9" destOrd="0" presId="urn:microsoft.com/office/officeart/2005/8/layout/vList5"/>
    <dgm:cxn modelId="{9A381D8E-E830-4665-BEB5-A8BFF2A8B0B5}" type="presParOf" srcId="{360EE4D9-3965-4B07-88CE-9546D0A32B97}" destId="{26104B29-259F-43E9-80F0-855CA27F2F1C}" srcOrd="10" destOrd="0" presId="urn:microsoft.com/office/officeart/2005/8/layout/vList5"/>
    <dgm:cxn modelId="{4892146C-55B8-4B31-A05F-C28BEDC0B7F8}" type="presParOf" srcId="{26104B29-259F-43E9-80F0-855CA27F2F1C}" destId="{549A1B48-E268-4753-894D-0DB659D21971}" srcOrd="0" destOrd="0" presId="urn:microsoft.com/office/officeart/2005/8/layout/vList5"/>
    <dgm:cxn modelId="{B3C3D868-DB5E-47F4-BCED-E7D750B2C462}" type="presParOf" srcId="{26104B29-259F-43E9-80F0-855CA27F2F1C}" destId="{76663710-5AC4-4A92-8526-E4595427BBA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709FD25-C56B-48D3-B823-56E612F8EF19}" type="doc">
      <dgm:prSet loTypeId="urn:microsoft.com/office/officeart/2005/8/layout/hierarchy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pt-BR"/>
        </a:p>
      </dgm:t>
    </dgm:pt>
    <dgm:pt modelId="{3E51A7B8-8CD4-4676-BD06-7EA0AA10856F}">
      <dgm:prSet phldrT="[Texto]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 smtClean="0"/>
            <a:t>RPPS – Regime Próprio da Previdência Social (SPPREV)</a:t>
          </a:r>
          <a:endParaRPr lang="pt-BR" dirty="0"/>
        </a:p>
      </dgm:t>
    </dgm:pt>
    <dgm:pt modelId="{719C499C-5BAD-484B-8075-2B79E0FCD395}" type="parTrans" cxnId="{F23C4C30-9F3F-4995-9AC2-CC38E30A217E}">
      <dgm:prSet/>
      <dgm:spPr/>
      <dgm:t>
        <a:bodyPr/>
        <a:lstStyle/>
        <a:p>
          <a:endParaRPr lang="pt-BR"/>
        </a:p>
      </dgm:t>
    </dgm:pt>
    <dgm:pt modelId="{83650039-EE8B-4D17-9A9F-B3A8E99A5778}" type="sibTrans" cxnId="{F23C4C30-9F3F-4995-9AC2-CC38E30A217E}">
      <dgm:prSet/>
      <dgm:spPr/>
      <dgm:t>
        <a:bodyPr/>
        <a:lstStyle/>
        <a:p>
          <a:endParaRPr lang="pt-BR"/>
        </a:p>
      </dgm:t>
    </dgm:pt>
    <dgm:pt modelId="{DE78F278-B20B-49AE-9B1B-31B0978C5034}">
      <dgm:prSet phldrT="[Texto]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 smtClean="0">
              <a:solidFill>
                <a:schemeClr val="bg1"/>
              </a:solidFill>
            </a:rPr>
            <a:t>Cargo Efetivo</a:t>
          </a:r>
          <a:endParaRPr lang="pt-BR" dirty="0">
            <a:solidFill>
              <a:schemeClr val="bg1"/>
            </a:solidFill>
          </a:endParaRPr>
        </a:p>
      </dgm:t>
    </dgm:pt>
    <dgm:pt modelId="{7D79467A-FBA5-46FE-9389-953C5DB6B6FA}" type="parTrans" cxnId="{E6B3109D-DFDE-4BBA-BC90-AA289B51BD59}">
      <dgm:prSet/>
      <dgm:spPr>
        <a:ln>
          <a:solidFill>
            <a:srgbClr val="002060"/>
          </a:solidFill>
        </a:ln>
      </dgm:spPr>
      <dgm:t>
        <a:bodyPr/>
        <a:lstStyle/>
        <a:p>
          <a:endParaRPr lang="pt-BR" dirty="0"/>
        </a:p>
      </dgm:t>
    </dgm:pt>
    <dgm:pt modelId="{F08AE823-A4CA-495C-9FD3-AF5CD1D00868}" type="sibTrans" cxnId="{E6B3109D-DFDE-4BBA-BC90-AA289B51BD59}">
      <dgm:prSet/>
      <dgm:spPr/>
      <dgm:t>
        <a:bodyPr/>
        <a:lstStyle/>
        <a:p>
          <a:endParaRPr lang="pt-BR"/>
        </a:p>
      </dgm:t>
    </dgm:pt>
    <dgm:pt modelId="{A9528587-1122-47EE-90D4-6D052115A073}">
      <dgm:prSet phldrT="[Texto]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pt-BR" dirty="0" smtClean="0">
              <a:solidFill>
                <a:schemeClr val="bg1"/>
              </a:solidFill>
            </a:rPr>
            <a:t>Lei 500/74 (</a:t>
          </a:r>
          <a:r>
            <a:rPr lang="pt-BR" i="1" dirty="0" smtClean="0">
              <a:solidFill>
                <a:schemeClr val="bg1"/>
              </a:solidFill>
            </a:rPr>
            <a:t>admitidos antes da LC 1010/07</a:t>
          </a:r>
          <a:r>
            <a:rPr lang="pt-BR" dirty="0" smtClean="0">
              <a:solidFill>
                <a:schemeClr val="bg1"/>
              </a:solidFill>
            </a:rPr>
            <a:t>)</a:t>
          </a:r>
          <a:endParaRPr lang="pt-BR" dirty="0">
            <a:solidFill>
              <a:schemeClr val="bg1"/>
            </a:solidFill>
          </a:endParaRPr>
        </a:p>
      </dgm:t>
    </dgm:pt>
    <dgm:pt modelId="{938C5914-F4C8-4FC0-8420-616D80B92093}" type="parTrans" cxnId="{085EC4FE-74F6-47A9-B6AD-A4D5C4C37676}">
      <dgm:prSet/>
      <dgm:spPr>
        <a:ln>
          <a:solidFill>
            <a:srgbClr val="002060"/>
          </a:solidFill>
        </a:ln>
      </dgm:spPr>
      <dgm:t>
        <a:bodyPr/>
        <a:lstStyle/>
        <a:p>
          <a:endParaRPr lang="pt-BR" dirty="0"/>
        </a:p>
      </dgm:t>
    </dgm:pt>
    <dgm:pt modelId="{5F20EEE6-4B4C-464E-B5DA-4DC44185B4CC}" type="sibTrans" cxnId="{085EC4FE-74F6-47A9-B6AD-A4D5C4C37676}">
      <dgm:prSet/>
      <dgm:spPr/>
      <dgm:t>
        <a:bodyPr/>
        <a:lstStyle/>
        <a:p>
          <a:endParaRPr lang="pt-BR"/>
        </a:p>
      </dgm:t>
    </dgm:pt>
    <dgm:pt modelId="{9851773A-89DB-478D-BA20-1D4F6276B146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RGPS – Regime Geral da Previdência Social (INSS)</a:t>
          </a:r>
          <a:endParaRPr lang="pt-BR" dirty="0">
            <a:solidFill>
              <a:schemeClr val="tx1"/>
            </a:solidFill>
          </a:endParaRPr>
        </a:p>
      </dgm:t>
    </dgm:pt>
    <dgm:pt modelId="{D44B8247-B7C9-4AE4-9DE4-0F79DD7E5E96}" type="parTrans" cxnId="{3FB0E973-AF5E-4DA8-B6CB-5111F7D1754D}">
      <dgm:prSet/>
      <dgm:spPr/>
      <dgm:t>
        <a:bodyPr/>
        <a:lstStyle/>
        <a:p>
          <a:endParaRPr lang="pt-BR"/>
        </a:p>
      </dgm:t>
    </dgm:pt>
    <dgm:pt modelId="{9E5EE4CB-B409-4F7D-8302-5109F0516942}" type="sibTrans" cxnId="{3FB0E973-AF5E-4DA8-B6CB-5111F7D1754D}">
      <dgm:prSet/>
      <dgm:spPr/>
      <dgm:t>
        <a:bodyPr/>
        <a:lstStyle/>
        <a:p>
          <a:endParaRPr lang="pt-BR"/>
        </a:p>
      </dgm:t>
    </dgm:pt>
    <dgm:pt modelId="{9B5AC170-FBDC-4BF7-BDEC-A0435FD1AB7C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pt-BR" dirty="0" smtClean="0"/>
            <a:t>Cargo em Comissão</a:t>
          </a:r>
          <a:endParaRPr lang="pt-BR" dirty="0"/>
        </a:p>
      </dgm:t>
    </dgm:pt>
    <dgm:pt modelId="{9E5683FD-E36E-4DBE-8917-86AE6A12CB79}" type="parTrans" cxnId="{FBC599BA-F830-4C15-AC69-5FEB225E6828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pt-BR" dirty="0"/>
        </a:p>
      </dgm:t>
    </dgm:pt>
    <dgm:pt modelId="{87707763-162C-417E-BF43-B231B9DBC968}" type="sibTrans" cxnId="{FBC599BA-F830-4C15-AC69-5FEB225E6828}">
      <dgm:prSet/>
      <dgm:spPr/>
      <dgm:t>
        <a:bodyPr/>
        <a:lstStyle/>
        <a:p>
          <a:endParaRPr lang="pt-BR"/>
        </a:p>
      </dgm:t>
    </dgm:pt>
    <dgm:pt modelId="{C9B368FA-871E-49B2-8007-2E1BCAC45076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pt-BR" dirty="0" smtClean="0"/>
            <a:t>Lei 500/74 – Pós LC 1010/07</a:t>
          </a:r>
          <a:endParaRPr lang="pt-BR" dirty="0"/>
        </a:p>
      </dgm:t>
    </dgm:pt>
    <dgm:pt modelId="{DB2AC1F4-6210-42FD-A33F-9DDA29766CEE}" type="parTrans" cxnId="{3DCCBA82-7A58-46F8-A776-A92E41428468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pt-BR" dirty="0"/>
        </a:p>
      </dgm:t>
    </dgm:pt>
    <dgm:pt modelId="{C62D9382-F582-4FEB-8805-0FAA42DACF8E}" type="sibTrans" cxnId="{3DCCBA82-7A58-46F8-A776-A92E41428468}">
      <dgm:prSet/>
      <dgm:spPr/>
      <dgm:t>
        <a:bodyPr/>
        <a:lstStyle/>
        <a:p>
          <a:endParaRPr lang="pt-BR"/>
        </a:p>
      </dgm:t>
    </dgm:pt>
    <dgm:pt modelId="{DE181751-56D1-49B4-BDD2-AA0E9033E86C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pt-BR" dirty="0" smtClean="0"/>
            <a:t>CLT e CTD</a:t>
          </a:r>
          <a:endParaRPr lang="pt-BR" dirty="0"/>
        </a:p>
      </dgm:t>
    </dgm:pt>
    <dgm:pt modelId="{67825F34-2A42-4098-A3CE-6D1C591F78B1}" type="parTrans" cxnId="{89B2460F-153B-450B-8650-8E5865F0260E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pt-BR" dirty="0"/>
        </a:p>
      </dgm:t>
    </dgm:pt>
    <dgm:pt modelId="{E72B0712-429A-4FAC-966B-BBC8950FD9D1}" type="sibTrans" cxnId="{89B2460F-153B-450B-8650-8E5865F0260E}">
      <dgm:prSet/>
      <dgm:spPr/>
      <dgm:t>
        <a:bodyPr/>
        <a:lstStyle/>
        <a:p>
          <a:endParaRPr lang="pt-BR"/>
        </a:p>
      </dgm:t>
    </dgm:pt>
    <dgm:pt modelId="{3CEBF614-ADDB-4E10-96B3-22C1F791735C}" type="pres">
      <dgm:prSet presAssocID="{6709FD25-C56B-48D3-B823-56E612F8EF1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D230EED0-786E-444E-91A6-BBA0F7043329}" type="pres">
      <dgm:prSet presAssocID="{3E51A7B8-8CD4-4676-BD06-7EA0AA10856F}" presName="root" presStyleCnt="0"/>
      <dgm:spPr/>
    </dgm:pt>
    <dgm:pt modelId="{6830793B-1E57-40D6-8108-8900DEB0455C}" type="pres">
      <dgm:prSet presAssocID="{3E51A7B8-8CD4-4676-BD06-7EA0AA10856F}" presName="rootComposite" presStyleCnt="0"/>
      <dgm:spPr/>
    </dgm:pt>
    <dgm:pt modelId="{3BEE3A87-EB41-4E6D-8023-8C547C5611B2}" type="pres">
      <dgm:prSet presAssocID="{3E51A7B8-8CD4-4676-BD06-7EA0AA10856F}" presName="rootText" presStyleLbl="node1" presStyleIdx="0" presStyleCnt="2"/>
      <dgm:spPr/>
      <dgm:t>
        <a:bodyPr/>
        <a:lstStyle/>
        <a:p>
          <a:endParaRPr lang="pt-BR"/>
        </a:p>
      </dgm:t>
    </dgm:pt>
    <dgm:pt modelId="{182C2AFD-7E73-45E3-AAEB-9DABDFBA9367}" type="pres">
      <dgm:prSet presAssocID="{3E51A7B8-8CD4-4676-BD06-7EA0AA10856F}" presName="rootConnector" presStyleLbl="node1" presStyleIdx="0" presStyleCnt="2"/>
      <dgm:spPr/>
      <dgm:t>
        <a:bodyPr/>
        <a:lstStyle/>
        <a:p>
          <a:endParaRPr lang="pt-BR"/>
        </a:p>
      </dgm:t>
    </dgm:pt>
    <dgm:pt modelId="{27D8456B-9A88-461C-AF19-30181EBE761C}" type="pres">
      <dgm:prSet presAssocID="{3E51A7B8-8CD4-4676-BD06-7EA0AA10856F}" presName="childShape" presStyleCnt="0"/>
      <dgm:spPr/>
    </dgm:pt>
    <dgm:pt modelId="{80C58632-F681-49ED-9977-9382B9531EB6}" type="pres">
      <dgm:prSet presAssocID="{7D79467A-FBA5-46FE-9389-953C5DB6B6FA}" presName="Name13" presStyleLbl="parChTrans1D2" presStyleIdx="0" presStyleCnt="5"/>
      <dgm:spPr/>
      <dgm:t>
        <a:bodyPr/>
        <a:lstStyle/>
        <a:p>
          <a:endParaRPr lang="pt-BR"/>
        </a:p>
      </dgm:t>
    </dgm:pt>
    <dgm:pt modelId="{E3842BC9-22C0-4DC3-8170-93F96AFF282B}" type="pres">
      <dgm:prSet presAssocID="{DE78F278-B20B-49AE-9B1B-31B0978C5034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698223-D8D6-46E8-B5FB-778B2C0CB364}" type="pres">
      <dgm:prSet presAssocID="{938C5914-F4C8-4FC0-8420-616D80B92093}" presName="Name13" presStyleLbl="parChTrans1D2" presStyleIdx="1" presStyleCnt="5"/>
      <dgm:spPr/>
      <dgm:t>
        <a:bodyPr/>
        <a:lstStyle/>
        <a:p>
          <a:endParaRPr lang="pt-BR"/>
        </a:p>
      </dgm:t>
    </dgm:pt>
    <dgm:pt modelId="{5BAE2428-6EE5-4DC8-9DF1-316B35E3430C}" type="pres">
      <dgm:prSet presAssocID="{A9528587-1122-47EE-90D4-6D052115A073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0718AEC-8421-4BE0-81A6-21CA35C2FB6B}" type="pres">
      <dgm:prSet presAssocID="{9851773A-89DB-478D-BA20-1D4F6276B146}" presName="root" presStyleCnt="0"/>
      <dgm:spPr/>
    </dgm:pt>
    <dgm:pt modelId="{59D797EE-DA55-4E49-B928-8D57A80AC8D2}" type="pres">
      <dgm:prSet presAssocID="{9851773A-89DB-478D-BA20-1D4F6276B146}" presName="rootComposite" presStyleCnt="0"/>
      <dgm:spPr/>
    </dgm:pt>
    <dgm:pt modelId="{E9700000-E2B3-4CA2-846B-DE98CE58D07B}" type="pres">
      <dgm:prSet presAssocID="{9851773A-89DB-478D-BA20-1D4F6276B146}" presName="rootText" presStyleLbl="node1" presStyleIdx="1" presStyleCnt="2"/>
      <dgm:spPr/>
      <dgm:t>
        <a:bodyPr/>
        <a:lstStyle/>
        <a:p>
          <a:endParaRPr lang="pt-BR"/>
        </a:p>
      </dgm:t>
    </dgm:pt>
    <dgm:pt modelId="{BE48223C-18FD-47C4-9F4D-C22B1AA28033}" type="pres">
      <dgm:prSet presAssocID="{9851773A-89DB-478D-BA20-1D4F6276B146}" presName="rootConnector" presStyleLbl="node1" presStyleIdx="1" presStyleCnt="2"/>
      <dgm:spPr/>
      <dgm:t>
        <a:bodyPr/>
        <a:lstStyle/>
        <a:p>
          <a:endParaRPr lang="pt-BR"/>
        </a:p>
      </dgm:t>
    </dgm:pt>
    <dgm:pt modelId="{6418B7C9-CE9E-45BE-A910-A39FBA4C30E2}" type="pres">
      <dgm:prSet presAssocID="{9851773A-89DB-478D-BA20-1D4F6276B146}" presName="childShape" presStyleCnt="0"/>
      <dgm:spPr/>
    </dgm:pt>
    <dgm:pt modelId="{E8DE6F6D-9F82-48D9-B4F0-FA7A40436F1D}" type="pres">
      <dgm:prSet presAssocID="{9E5683FD-E36E-4DBE-8917-86AE6A12CB79}" presName="Name13" presStyleLbl="parChTrans1D2" presStyleIdx="2" presStyleCnt="5"/>
      <dgm:spPr/>
      <dgm:t>
        <a:bodyPr/>
        <a:lstStyle/>
        <a:p>
          <a:endParaRPr lang="pt-BR"/>
        </a:p>
      </dgm:t>
    </dgm:pt>
    <dgm:pt modelId="{8E177D99-11C5-4C1C-8E5E-96F167C86B9C}" type="pres">
      <dgm:prSet presAssocID="{9B5AC170-FBDC-4BF7-BDEC-A0435FD1AB7C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26DD51-D2E0-431C-AA14-921BCF65A4AE}" type="pres">
      <dgm:prSet presAssocID="{DB2AC1F4-6210-42FD-A33F-9DDA29766CEE}" presName="Name13" presStyleLbl="parChTrans1D2" presStyleIdx="3" presStyleCnt="5"/>
      <dgm:spPr/>
      <dgm:t>
        <a:bodyPr/>
        <a:lstStyle/>
        <a:p>
          <a:endParaRPr lang="pt-BR"/>
        </a:p>
      </dgm:t>
    </dgm:pt>
    <dgm:pt modelId="{BC6564CA-B3DF-4193-B6FB-73C8A3361DC1}" type="pres">
      <dgm:prSet presAssocID="{C9B368FA-871E-49B2-8007-2E1BCAC45076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455E70-7C58-4F84-B0BF-4E9F8AD6BBB8}" type="pres">
      <dgm:prSet presAssocID="{67825F34-2A42-4098-A3CE-6D1C591F78B1}" presName="Name13" presStyleLbl="parChTrans1D2" presStyleIdx="4" presStyleCnt="5"/>
      <dgm:spPr/>
      <dgm:t>
        <a:bodyPr/>
        <a:lstStyle/>
        <a:p>
          <a:endParaRPr lang="pt-BR"/>
        </a:p>
      </dgm:t>
    </dgm:pt>
    <dgm:pt modelId="{B93F568B-2BD3-4044-B8E4-601666E2D4D4}" type="pres">
      <dgm:prSet presAssocID="{DE181751-56D1-49B4-BDD2-AA0E9033E86C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9B2460F-153B-450B-8650-8E5865F0260E}" srcId="{9851773A-89DB-478D-BA20-1D4F6276B146}" destId="{DE181751-56D1-49B4-BDD2-AA0E9033E86C}" srcOrd="2" destOrd="0" parTransId="{67825F34-2A42-4098-A3CE-6D1C591F78B1}" sibTransId="{E72B0712-429A-4FAC-966B-BBC8950FD9D1}"/>
    <dgm:cxn modelId="{BE7E146F-A002-41BC-ADD0-6BE1B82B44B8}" type="presOf" srcId="{9851773A-89DB-478D-BA20-1D4F6276B146}" destId="{E9700000-E2B3-4CA2-846B-DE98CE58D07B}" srcOrd="0" destOrd="0" presId="urn:microsoft.com/office/officeart/2005/8/layout/hierarchy3"/>
    <dgm:cxn modelId="{E6B3109D-DFDE-4BBA-BC90-AA289B51BD59}" srcId="{3E51A7B8-8CD4-4676-BD06-7EA0AA10856F}" destId="{DE78F278-B20B-49AE-9B1B-31B0978C5034}" srcOrd="0" destOrd="0" parTransId="{7D79467A-FBA5-46FE-9389-953C5DB6B6FA}" sibTransId="{F08AE823-A4CA-495C-9FD3-AF5CD1D00868}"/>
    <dgm:cxn modelId="{FBC599BA-F830-4C15-AC69-5FEB225E6828}" srcId="{9851773A-89DB-478D-BA20-1D4F6276B146}" destId="{9B5AC170-FBDC-4BF7-BDEC-A0435FD1AB7C}" srcOrd="0" destOrd="0" parTransId="{9E5683FD-E36E-4DBE-8917-86AE6A12CB79}" sibTransId="{87707763-162C-417E-BF43-B231B9DBC968}"/>
    <dgm:cxn modelId="{390169CD-73F1-427E-9F34-96F72FC3B049}" type="presOf" srcId="{9E5683FD-E36E-4DBE-8917-86AE6A12CB79}" destId="{E8DE6F6D-9F82-48D9-B4F0-FA7A40436F1D}" srcOrd="0" destOrd="0" presId="urn:microsoft.com/office/officeart/2005/8/layout/hierarchy3"/>
    <dgm:cxn modelId="{D0FE59CA-8A13-41D2-8AA1-5DD73FCA4041}" type="presOf" srcId="{DB2AC1F4-6210-42FD-A33F-9DDA29766CEE}" destId="{5F26DD51-D2E0-431C-AA14-921BCF65A4AE}" srcOrd="0" destOrd="0" presId="urn:microsoft.com/office/officeart/2005/8/layout/hierarchy3"/>
    <dgm:cxn modelId="{AB768963-A0E6-444F-88CD-42D2131005C1}" type="presOf" srcId="{3E51A7B8-8CD4-4676-BD06-7EA0AA10856F}" destId="{3BEE3A87-EB41-4E6D-8023-8C547C5611B2}" srcOrd="0" destOrd="0" presId="urn:microsoft.com/office/officeart/2005/8/layout/hierarchy3"/>
    <dgm:cxn modelId="{8A1D03CF-D287-4AE1-8F8F-77520515130A}" type="presOf" srcId="{DE181751-56D1-49B4-BDD2-AA0E9033E86C}" destId="{B93F568B-2BD3-4044-B8E4-601666E2D4D4}" srcOrd="0" destOrd="0" presId="urn:microsoft.com/office/officeart/2005/8/layout/hierarchy3"/>
    <dgm:cxn modelId="{D4969A0A-EFF2-4012-85E7-F012983937CD}" type="presOf" srcId="{3E51A7B8-8CD4-4676-BD06-7EA0AA10856F}" destId="{182C2AFD-7E73-45E3-AAEB-9DABDFBA9367}" srcOrd="1" destOrd="0" presId="urn:microsoft.com/office/officeart/2005/8/layout/hierarchy3"/>
    <dgm:cxn modelId="{085EC4FE-74F6-47A9-B6AD-A4D5C4C37676}" srcId="{3E51A7B8-8CD4-4676-BD06-7EA0AA10856F}" destId="{A9528587-1122-47EE-90D4-6D052115A073}" srcOrd="1" destOrd="0" parTransId="{938C5914-F4C8-4FC0-8420-616D80B92093}" sibTransId="{5F20EEE6-4B4C-464E-B5DA-4DC44185B4CC}"/>
    <dgm:cxn modelId="{3FB0E973-AF5E-4DA8-B6CB-5111F7D1754D}" srcId="{6709FD25-C56B-48D3-B823-56E612F8EF19}" destId="{9851773A-89DB-478D-BA20-1D4F6276B146}" srcOrd="1" destOrd="0" parTransId="{D44B8247-B7C9-4AE4-9DE4-0F79DD7E5E96}" sibTransId="{9E5EE4CB-B409-4F7D-8302-5109F0516942}"/>
    <dgm:cxn modelId="{F23C4C30-9F3F-4995-9AC2-CC38E30A217E}" srcId="{6709FD25-C56B-48D3-B823-56E612F8EF19}" destId="{3E51A7B8-8CD4-4676-BD06-7EA0AA10856F}" srcOrd="0" destOrd="0" parTransId="{719C499C-5BAD-484B-8075-2B79E0FCD395}" sibTransId="{83650039-EE8B-4D17-9A9F-B3A8E99A5778}"/>
    <dgm:cxn modelId="{2143A0AE-569B-437E-A2F6-016D9FD5EEEC}" type="presOf" srcId="{9B5AC170-FBDC-4BF7-BDEC-A0435FD1AB7C}" destId="{8E177D99-11C5-4C1C-8E5E-96F167C86B9C}" srcOrd="0" destOrd="0" presId="urn:microsoft.com/office/officeart/2005/8/layout/hierarchy3"/>
    <dgm:cxn modelId="{FD8C3F2A-A88D-4E9D-8EAC-863F4D313713}" type="presOf" srcId="{7D79467A-FBA5-46FE-9389-953C5DB6B6FA}" destId="{80C58632-F681-49ED-9977-9382B9531EB6}" srcOrd="0" destOrd="0" presId="urn:microsoft.com/office/officeart/2005/8/layout/hierarchy3"/>
    <dgm:cxn modelId="{266ACBC2-B7DD-400F-8C68-4EEB0EEEAE36}" type="presOf" srcId="{938C5914-F4C8-4FC0-8420-616D80B92093}" destId="{B8698223-D8D6-46E8-B5FB-778B2C0CB364}" srcOrd="0" destOrd="0" presId="urn:microsoft.com/office/officeart/2005/8/layout/hierarchy3"/>
    <dgm:cxn modelId="{A7D44C4C-66E9-4F79-9653-4464623F70BE}" type="presOf" srcId="{67825F34-2A42-4098-A3CE-6D1C591F78B1}" destId="{54455E70-7C58-4F84-B0BF-4E9F8AD6BBB8}" srcOrd="0" destOrd="0" presId="urn:microsoft.com/office/officeart/2005/8/layout/hierarchy3"/>
    <dgm:cxn modelId="{A6FD8A31-F24F-463C-BA5B-E8F76F6986FB}" type="presOf" srcId="{C9B368FA-871E-49B2-8007-2E1BCAC45076}" destId="{BC6564CA-B3DF-4193-B6FB-73C8A3361DC1}" srcOrd="0" destOrd="0" presId="urn:microsoft.com/office/officeart/2005/8/layout/hierarchy3"/>
    <dgm:cxn modelId="{188BEE34-77A5-4477-BF6C-EB3831240871}" type="presOf" srcId="{6709FD25-C56B-48D3-B823-56E612F8EF19}" destId="{3CEBF614-ADDB-4E10-96B3-22C1F791735C}" srcOrd="0" destOrd="0" presId="urn:microsoft.com/office/officeart/2005/8/layout/hierarchy3"/>
    <dgm:cxn modelId="{9EA09BCF-A29F-457A-AFFA-9A2D49DF5F1D}" type="presOf" srcId="{9851773A-89DB-478D-BA20-1D4F6276B146}" destId="{BE48223C-18FD-47C4-9F4D-C22B1AA28033}" srcOrd="1" destOrd="0" presId="urn:microsoft.com/office/officeart/2005/8/layout/hierarchy3"/>
    <dgm:cxn modelId="{9E59510C-00B8-44FC-84ED-C77997EB1B6C}" type="presOf" srcId="{DE78F278-B20B-49AE-9B1B-31B0978C5034}" destId="{E3842BC9-22C0-4DC3-8170-93F96AFF282B}" srcOrd="0" destOrd="0" presId="urn:microsoft.com/office/officeart/2005/8/layout/hierarchy3"/>
    <dgm:cxn modelId="{FAE8F0A1-47CC-46FF-92DE-B2868C606B49}" type="presOf" srcId="{A9528587-1122-47EE-90D4-6D052115A073}" destId="{5BAE2428-6EE5-4DC8-9DF1-316B35E3430C}" srcOrd="0" destOrd="0" presId="urn:microsoft.com/office/officeart/2005/8/layout/hierarchy3"/>
    <dgm:cxn modelId="{3DCCBA82-7A58-46F8-A776-A92E41428468}" srcId="{9851773A-89DB-478D-BA20-1D4F6276B146}" destId="{C9B368FA-871E-49B2-8007-2E1BCAC45076}" srcOrd="1" destOrd="0" parTransId="{DB2AC1F4-6210-42FD-A33F-9DDA29766CEE}" sibTransId="{C62D9382-F582-4FEB-8805-0FAA42DACF8E}"/>
    <dgm:cxn modelId="{67FD1C79-9BA0-4701-9993-328EEDECF6C8}" type="presParOf" srcId="{3CEBF614-ADDB-4E10-96B3-22C1F791735C}" destId="{D230EED0-786E-444E-91A6-BBA0F7043329}" srcOrd="0" destOrd="0" presId="urn:microsoft.com/office/officeart/2005/8/layout/hierarchy3"/>
    <dgm:cxn modelId="{5ECDFD2E-EABC-4F80-914B-46F0A5BF5C9F}" type="presParOf" srcId="{D230EED0-786E-444E-91A6-BBA0F7043329}" destId="{6830793B-1E57-40D6-8108-8900DEB0455C}" srcOrd="0" destOrd="0" presId="urn:microsoft.com/office/officeart/2005/8/layout/hierarchy3"/>
    <dgm:cxn modelId="{225A4071-60CB-4F63-9D57-B823A1EE8C02}" type="presParOf" srcId="{6830793B-1E57-40D6-8108-8900DEB0455C}" destId="{3BEE3A87-EB41-4E6D-8023-8C547C5611B2}" srcOrd="0" destOrd="0" presId="urn:microsoft.com/office/officeart/2005/8/layout/hierarchy3"/>
    <dgm:cxn modelId="{F89B4A2C-BCE1-4D2E-8664-E34B32A4B630}" type="presParOf" srcId="{6830793B-1E57-40D6-8108-8900DEB0455C}" destId="{182C2AFD-7E73-45E3-AAEB-9DABDFBA9367}" srcOrd="1" destOrd="0" presId="urn:microsoft.com/office/officeart/2005/8/layout/hierarchy3"/>
    <dgm:cxn modelId="{39108D2D-E780-4FBF-AC1A-E7045815B262}" type="presParOf" srcId="{D230EED0-786E-444E-91A6-BBA0F7043329}" destId="{27D8456B-9A88-461C-AF19-30181EBE761C}" srcOrd="1" destOrd="0" presId="urn:microsoft.com/office/officeart/2005/8/layout/hierarchy3"/>
    <dgm:cxn modelId="{BF607148-D07D-4145-A0E3-649D19B077D1}" type="presParOf" srcId="{27D8456B-9A88-461C-AF19-30181EBE761C}" destId="{80C58632-F681-49ED-9977-9382B9531EB6}" srcOrd="0" destOrd="0" presId="urn:microsoft.com/office/officeart/2005/8/layout/hierarchy3"/>
    <dgm:cxn modelId="{0120B16E-8578-42CD-9D52-BC378E48E4CC}" type="presParOf" srcId="{27D8456B-9A88-461C-AF19-30181EBE761C}" destId="{E3842BC9-22C0-4DC3-8170-93F96AFF282B}" srcOrd="1" destOrd="0" presId="urn:microsoft.com/office/officeart/2005/8/layout/hierarchy3"/>
    <dgm:cxn modelId="{D598E2F2-F2AA-40C2-8F26-43CBE56C82A8}" type="presParOf" srcId="{27D8456B-9A88-461C-AF19-30181EBE761C}" destId="{B8698223-D8D6-46E8-B5FB-778B2C0CB364}" srcOrd="2" destOrd="0" presId="urn:microsoft.com/office/officeart/2005/8/layout/hierarchy3"/>
    <dgm:cxn modelId="{8BC68360-CDD3-4ECE-A794-6B47E732E67F}" type="presParOf" srcId="{27D8456B-9A88-461C-AF19-30181EBE761C}" destId="{5BAE2428-6EE5-4DC8-9DF1-316B35E3430C}" srcOrd="3" destOrd="0" presId="urn:microsoft.com/office/officeart/2005/8/layout/hierarchy3"/>
    <dgm:cxn modelId="{58590375-C8FC-480B-9536-59281E45FCED}" type="presParOf" srcId="{3CEBF614-ADDB-4E10-96B3-22C1F791735C}" destId="{D0718AEC-8421-4BE0-81A6-21CA35C2FB6B}" srcOrd="1" destOrd="0" presId="urn:microsoft.com/office/officeart/2005/8/layout/hierarchy3"/>
    <dgm:cxn modelId="{08041D95-90E0-40CA-B088-79ED9C755A04}" type="presParOf" srcId="{D0718AEC-8421-4BE0-81A6-21CA35C2FB6B}" destId="{59D797EE-DA55-4E49-B928-8D57A80AC8D2}" srcOrd="0" destOrd="0" presId="urn:microsoft.com/office/officeart/2005/8/layout/hierarchy3"/>
    <dgm:cxn modelId="{EA59072C-2209-4380-97F5-B407B688DC4E}" type="presParOf" srcId="{59D797EE-DA55-4E49-B928-8D57A80AC8D2}" destId="{E9700000-E2B3-4CA2-846B-DE98CE58D07B}" srcOrd="0" destOrd="0" presId="urn:microsoft.com/office/officeart/2005/8/layout/hierarchy3"/>
    <dgm:cxn modelId="{E41C184E-048A-473D-949F-86448C381197}" type="presParOf" srcId="{59D797EE-DA55-4E49-B928-8D57A80AC8D2}" destId="{BE48223C-18FD-47C4-9F4D-C22B1AA28033}" srcOrd="1" destOrd="0" presId="urn:microsoft.com/office/officeart/2005/8/layout/hierarchy3"/>
    <dgm:cxn modelId="{040C9077-D24A-4E85-90BC-FE5B6FFCF462}" type="presParOf" srcId="{D0718AEC-8421-4BE0-81A6-21CA35C2FB6B}" destId="{6418B7C9-CE9E-45BE-A910-A39FBA4C30E2}" srcOrd="1" destOrd="0" presId="urn:microsoft.com/office/officeart/2005/8/layout/hierarchy3"/>
    <dgm:cxn modelId="{457A8974-0B39-4398-B4EC-3D66D971AAE5}" type="presParOf" srcId="{6418B7C9-CE9E-45BE-A910-A39FBA4C30E2}" destId="{E8DE6F6D-9F82-48D9-B4F0-FA7A40436F1D}" srcOrd="0" destOrd="0" presId="urn:microsoft.com/office/officeart/2005/8/layout/hierarchy3"/>
    <dgm:cxn modelId="{48634DCA-E27D-4764-9542-57895F8303E5}" type="presParOf" srcId="{6418B7C9-CE9E-45BE-A910-A39FBA4C30E2}" destId="{8E177D99-11C5-4C1C-8E5E-96F167C86B9C}" srcOrd="1" destOrd="0" presId="urn:microsoft.com/office/officeart/2005/8/layout/hierarchy3"/>
    <dgm:cxn modelId="{4244261F-6F38-4D0E-8B49-4DCB8C16DBC7}" type="presParOf" srcId="{6418B7C9-CE9E-45BE-A910-A39FBA4C30E2}" destId="{5F26DD51-D2E0-431C-AA14-921BCF65A4AE}" srcOrd="2" destOrd="0" presId="urn:microsoft.com/office/officeart/2005/8/layout/hierarchy3"/>
    <dgm:cxn modelId="{42CE0FAB-C0ED-4FD1-849A-32386057B13B}" type="presParOf" srcId="{6418B7C9-CE9E-45BE-A910-A39FBA4C30E2}" destId="{BC6564CA-B3DF-4193-B6FB-73C8A3361DC1}" srcOrd="3" destOrd="0" presId="urn:microsoft.com/office/officeart/2005/8/layout/hierarchy3"/>
    <dgm:cxn modelId="{0C69B4A9-A17C-4665-81EC-D07411EF6CA1}" type="presParOf" srcId="{6418B7C9-CE9E-45BE-A910-A39FBA4C30E2}" destId="{54455E70-7C58-4F84-B0BF-4E9F8AD6BBB8}" srcOrd="4" destOrd="0" presId="urn:microsoft.com/office/officeart/2005/8/layout/hierarchy3"/>
    <dgm:cxn modelId="{8FB985CE-2723-4CCD-A973-D7C9590211C1}" type="presParOf" srcId="{6418B7C9-CE9E-45BE-A910-A39FBA4C30E2}" destId="{B93F568B-2BD3-4044-B8E4-601666E2D4D4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65DC866-3E17-4780-97F3-4AD2BBA38C81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B551BE52-5ECF-45C8-AF55-C7A35D1BA782}">
      <dgm:prSet phldrT="[Texto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 smtClean="0"/>
            <a:t>ESTÁGIO PROBATÓRIO</a:t>
          </a:r>
          <a:endParaRPr lang="pt-BR" dirty="0"/>
        </a:p>
      </dgm:t>
    </dgm:pt>
    <dgm:pt modelId="{0CCCB9BE-6883-4868-A644-8EE9F05C8BA7}" type="parTrans" cxnId="{79A42D19-4DC3-4D83-B7FE-5BB8F1F7323C}">
      <dgm:prSet/>
      <dgm:spPr/>
      <dgm:t>
        <a:bodyPr/>
        <a:lstStyle/>
        <a:p>
          <a:endParaRPr lang="pt-BR"/>
        </a:p>
      </dgm:t>
    </dgm:pt>
    <dgm:pt modelId="{7459F8A8-138B-46AE-B426-60DFC3202E0E}" type="sibTrans" cxnId="{79A42D19-4DC3-4D83-B7FE-5BB8F1F7323C}">
      <dgm:prSet/>
      <dgm:spPr/>
      <dgm:t>
        <a:bodyPr/>
        <a:lstStyle/>
        <a:p>
          <a:endParaRPr lang="pt-BR"/>
        </a:p>
      </dgm:t>
    </dgm:pt>
    <dgm:pt modelId="{3A918B91-7989-4757-B72E-E270FD17460A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pt-BR" dirty="0" smtClean="0"/>
            <a:t>Situação em que um servidor, titular de cargo efetivo, está sujeito e tem o objetivo de adquirir estabilidade funcional no serviço público.</a:t>
          </a:r>
          <a:endParaRPr lang="pt-BR" dirty="0"/>
        </a:p>
      </dgm:t>
    </dgm:pt>
    <dgm:pt modelId="{AED3F569-5188-4BFC-8CA9-B0D293BB0357}" type="parTrans" cxnId="{645EBD28-23A6-465B-96D7-32214AF2925D}">
      <dgm:prSet/>
      <dgm:spPr/>
      <dgm:t>
        <a:bodyPr/>
        <a:lstStyle/>
        <a:p>
          <a:endParaRPr lang="pt-BR"/>
        </a:p>
      </dgm:t>
    </dgm:pt>
    <dgm:pt modelId="{BFAB006C-BEFF-4512-B100-81C55996F4E1}" type="sibTrans" cxnId="{645EBD28-23A6-465B-96D7-32214AF2925D}">
      <dgm:prSet/>
      <dgm:spPr/>
      <dgm:t>
        <a:bodyPr/>
        <a:lstStyle/>
        <a:p>
          <a:endParaRPr lang="pt-BR"/>
        </a:p>
      </dgm:t>
    </dgm:pt>
    <dgm:pt modelId="{8FC78266-AF94-4297-AB0C-7CB9FF6F9533}">
      <dgm:prSet phldrT="[Texto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 smtClean="0"/>
            <a:t>PROGRESSÃO</a:t>
          </a:r>
          <a:endParaRPr lang="pt-BR" dirty="0"/>
        </a:p>
      </dgm:t>
    </dgm:pt>
    <dgm:pt modelId="{3253A7E2-D5AB-4288-AEFE-EF3F1415A050}" type="parTrans" cxnId="{DCD4D4E6-FBFA-4574-B0FA-49B2B4C9F8DE}">
      <dgm:prSet/>
      <dgm:spPr/>
      <dgm:t>
        <a:bodyPr/>
        <a:lstStyle/>
        <a:p>
          <a:endParaRPr lang="pt-BR"/>
        </a:p>
      </dgm:t>
    </dgm:pt>
    <dgm:pt modelId="{9C236CF0-AB69-4939-B150-F214E7A4E3C0}" type="sibTrans" cxnId="{DCD4D4E6-FBFA-4574-B0FA-49B2B4C9F8DE}">
      <dgm:prSet/>
      <dgm:spPr/>
      <dgm:t>
        <a:bodyPr/>
        <a:lstStyle/>
        <a:p>
          <a:endParaRPr lang="pt-BR"/>
        </a:p>
      </dgm:t>
    </dgm:pt>
    <dgm:pt modelId="{2B1EF737-983A-4E20-B31D-E9CD863C4EEF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pt-BR" dirty="0" smtClean="0"/>
            <a:t>Em síntese, trata-se da mudança de grau (letra) da classe. Os critérios são específicos (ex.: contingente, interstício, avaliação, etc.). No estágio probatório, haverá a progressão automática e iniciado novo interstício. </a:t>
          </a:r>
          <a:endParaRPr lang="pt-BR" dirty="0"/>
        </a:p>
      </dgm:t>
    </dgm:pt>
    <dgm:pt modelId="{3D4FF901-6A2E-4368-AEBC-9D3804AE635E}" type="parTrans" cxnId="{6D085493-F459-4014-BD51-F15EDAED8605}">
      <dgm:prSet/>
      <dgm:spPr/>
      <dgm:t>
        <a:bodyPr/>
        <a:lstStyle/>
        <a:p>
          <a:endParaRPr lang="pt-BR"/>
        </a:p>
      </dgm:t>
    </dgm:pt>
    <dgm:pt modelId="{61FCD942-3DEB-4C25-B39A-48FF475ADF7F}" type="sibTrans" cxnId="{6D085493-F459-4014-BD51-F15EDAED8605}">
      <dgm:prSet/>
      <dgm:spPr/>
      <dgm:t>
        <a:bodyPr/>
        <a:lstStyle/>
        <a:p>
          <a:endParaRPr lang="pt-BR"/>
        </a:p>
      </dgm:t>
    </dgm:pt>
    <dgm:pt modelId="{C2428AA3-F1EC-43E5-8BA1-AA018BC0E855}">
      <dgm:prSet phldrT="[Texto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 smtClean="0"/>
            <a:t>ATS – ADICIONAL DE TEMPO DE SERVIÇO</a:t>
          </a:r>
          <a:endParaRPr lang="pt-BR" dirty="0"/>
        </a:p>
      </dgm:t>
    </dgm:pt>
    <dgm:pt modelId="{104CE3CE-8A14-4891-BC86-BB4EEF14F688}" type="parTrans" cxnId="{8703007E-B60D-4BE1-8E30-C0A730928F0B}">
      <dgm:prSet/>
      <dgm:spPr/>
      <dgm:t>
        <a:bodyPr/>
        <a:lstStyle/>
        <a:p>
          <a:endParaRPr lang="pt-BR"/>
        </a:p>
      </dgm:t>
    </dgm:pt>
    <dgm:pt modelId="{3B73B928-B3A0-482F-ADA8-9B64F3B77CDA}" type="sibTrans" cxnId="{8703007E-B60D-4BE1-8E30-C0A730928F0B}">
      <dgm:prSet/>
      <dgm:spPr/>
      <dgm:t>
        <a:bodyPr/>
        <a:lstStyle/>
        <a:p>
          <a:endParaRPr lang="pt-BR"/>
        </a:p>
      </dgm:t>
    </dgm:pt>
    <dgm:pt modelId="{B8ABA9E7-DC8F-401F-92C5-60A72DF84598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pt-BR" dirty="0" smtClean="0"/>
            <a:t>Benefício que disponibiliza a cada ATS, 5% dos vencimentos/salários-base da classe em referência. 1 ATS corresponde a 5 anos de efetivo exercício, descontadas as faltas específicas de contagem.</a:t>
          </a:r>
        </a:p>
      </dgm:t>
    </dgm:pt>
    <dgm:pt modelId="{055EF645-2450-4525-9FB3-412C8AD6F4CB}" type="parTrans" cxnId="{6039A8A0-B5C4-4D93-990C-33A2BCEA1A62}">
      <dgm:prSet/>
      <dgm:spPr/>
      <dgm:t>
        <a:bodyPr/>
        <a:lstStyle/>
        <a:p>
          <a:endParaRPr lang="pt-BR"/>
        </a:p>
      </dgm:t>
    </dgm:pt>
    <dgm:pt modelId="{38EA3705-4D1D-4751-87E6-9FF9612DCE1F}" type="sibTrans" cxnId="{6039A8A0-B5C4-4D93-990C-33A2BCEA1A62}">
      <dgm:prSet/>
      <dgm:spPr/>
      <dgm:t>
        <a:bodyPr/>
        <a:lstStyle/>
        <a:p>
          <a:endParaRPr lang="pt-BR"/>
        </a:p>
      </dgm:t>
    </dgm:pt>
    <dgm:pt modelId="{C851AB9A-CE2D-4DC3-93AF-95E437ED7385}">
      <dgm:prSet phldrT="[Texto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 smtClean="0"/>
            <a:t>LICENÇA PRÊMIO</a:t>
          </a:r>
          <a:endParaRPr lang="pt-BR" dirty="0"/>
        </a:p>
      </dgm:t>
    </dgm:pt>
    <dgm:pt modelId="{3E5F05B1-AB5F-4066-886F-E95000813D27}" type="parTrans" cxnId="{37F7FA44-3650-4285-8DE6-8F1F86D14899}">
      <dgm:prSet/>
      <dgm:spPr/>
      <dgm:t>
        <a:bodyPr/>
        <a:lstStyle/>
        <a:p>
          <a:endParaRPr lang="pt-BR"/>
        </a:p>
      </dgm:t>
    </dgm:pt>
    <dgm:pt modelId="{D5185F17-7BA7-4545-868F-B58869BF20C0}" type="sibTrans" cxnId="{37F7FA44-3650-4285-8DE6-8F1F86D14899}">
      <dgm:prSet/>
      <dgm:spPr/>
      <dgm:t>
        <a:bodyPr/>
        <a:lstStyle/>
        <a:p>
          <a:endParaRPr lang="pt-BR"/>
        </a:p>
      </dgm:t>
    </dgm:pt>
    <dgm:pt modelId="{14757FBE-8B75-4D52-90BA-9F8538B682E6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pt-BR" dirty="0" smtClean="0"/>
            <a:t>Direito disponibilizado que visa premiar o servidor que atingiu os critérios de assiduidade (5 anos de exercício ininterruptos), sem que tenha sofrido penalidade, falta injustificada ou 30 dias de ausência específicas.</a:t>
          </a:r>
        </a:p>
      </dgm:t>
    </dgm:pt>
    <dgm:pt modelId="{2ED14FAD-0F24-4699-A57A-308822D66664}" type="parTrans" cxnId="{556F2A81-D3E7-42A9-8E0A-A6E20F13DC48}">
      <dgm:prSet/>
      <dgm:spPr/>
      <dgm:t>
        <a:bodyPr/>
        <a:lstStyle/>
        <a:p>
          <a:endParaRPr lang="pt-BR"/>
        </a:p>
      </dgm:t>
    </dgm:pt>
    <dgm:pt modelId="{D14DBC26-5887-418D-A561-36E9FE23DEEC}" type="sibTrans" cxnId="{556F2A81-D3E7-42A9-8E0A-A6E20F13DC48}">
      <dgm:prSet/>
      <dgm:spPr/>
      <dgm:t>
        <a:bodyPr/>
        <a:lstStyle/>
        <a:p>
          <a:endParaRPr lang="pt-BR"/>
        </a:p>
      </dgm:t>
    </dgm:pt>
    <dgm:pt modelId="{BD8E3F07-3BDD-40F6-BE19-E2ED4DE6D3E7}">
      <dgm:prSet phldrT="[Texto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 smtClean="0"/>
            <a:t>PROMOÇÃO</a:t>
          </a:r>
          <a:endParaRPr lang="pt-BR" dirty="0"/>
        </a:p>
      </dgm:t>
    </dgm:pt>
    <dgm:pt modelId="{1B174571-9F84-431D-BB65-10C41D9515E1}" type="parTrans" cxnId="{5F48B378-A729-4509-8835-AFAAC67A8262}">
      <dgm:prSet/>
      <dgm:spPr/>
      <dgm:t>
        <a:bodyPr/>
        <a:lstStyle/>
        <a:p>
          <a:endParaRPr lang="pt-BR"/>
        </a:p>
      </dgm:t>
    </dgm:pt>
    <dgm:pt modelId="{5A0F2FAC-FA61-4471-9280-E55DC2BDE3EC}" type="sibTrans" cxnId="{5F48B378-A729-4509-8835-AFAAC67A8262}">
      <dgm:prSet/>
      <dgm:spPr/>
      <dgm:t>
        <a:bodyPr/>
        <a:lstStyle/>
        <a:p>
          <a:endParaRPr lang="pt-BR"/>
        </a:p>
      </dgm:t>
    </dgm:pt>
    <dgm:pt modelId="{E5DC0A2A-70F8-4209-9A7E-24C94932A72E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pt-BR" sz="1200" dirty="0" smtClean="0"/>
            <a:t>Basicamente, é a mudança de referência (número) da classe. É uma espécie de “concurso” com critérios específicos conforme a classe, como: tempo de serviço na classe, provas/títulos, etc.</a:t>
          </a:r>
        </a:p>
      </dgm:t>
    </dgm:pt>
    <dgm:pt modelId="{45B8C94D-91B9-4EDF-8268-3797158F498C}" type="parTrans" cxnId="{0293F41B-6BCF-435B-AC24-35FE420DF032}">
      <dgm:prSet/>
      <dgm:spPr/>
      <dgm:t>
        <a:bodyPr/>
        <a:lstStyle/>
        <a:p>
          <a:endParaRPr lang="pt-BR"/>
        </a:p>
      </dgm:t>
    </dgm:pt>
    <dgm:pt modelId="{11B59B67-C8FD-47FB-888A-F55FE37C3129}" type="sibTrans" cxnId="{0293F41B-6BCF-435B-AC24-35FE420DF032}">
      <dgm:prSet/>
      <dgm:spPr/>
      <dgm:t>
        <a:bodyPr/>
        <a:lstStyle/>
        <a:p>
          <a:endParaRPr lang="pt-BR"/>
        </a:p>
      </dgm:t>
    </dgm:pt>
    <dgm:pt modelId="{20AE9DD3-9FAD-4D89-A32F-11001F42BA6F}">
      <dgm:prSet phldrT="[Texto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 smtClean="0"/>
            <a:t>SEXTA PARTE</a:t>
          </a:r>
          <a:endParaRPr lang="pt-BR" dirty="0"/>
        </a:p>
      </dgm:t>
    </dgm:pt>
    <dgm:pt modelId="{1546F9D0-E57E-4083-95DB-FECAD6E357F5}" type="parTrans" cxnId="{13F904DA-3E66-4312-A6B1-15D62824C189}">
      <dgm:prSet/>
      <dgm:spPr/>
      <dgm:t>
        <a:bodyPr/>
        <a:lstStyle/>
        <a:p>
          <a:endParaRPr lang="pt-BR"/>
        </a:p>
      </dgm:t>
    </dgm:pt>
    <dgm:pt modelId="{A3F7F4C4-2F9E-4D57-B630-F2C46CF3D831}" type="sibTrans" cxnId="{13F904DA-3E66-4312-A6B1-15D62824C189}">
      <dgm:prSet/>
      <dgm:spPr/>
      <dgm:t>
        <a:bodyPr/>
        <a:lstStyle/>
        <a:p>
          <a:endParaRPr lang="pt-BR"/>
        </a:p>
      </dgm:t>
    </dgm:pt>
    <dgm:pt modelId="{03332CB2-0E2D-4F8D-BFF7-3EBA4956423E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pt-BR" dirty="0" smtClean="0"/>
            <a:t>Condiz ao acréscimo de 1/6 (um sexto) dos vencimentos/salário-base da correspondente classe. É disponibilizado aquele que completar 20 anos de efetivo exercício, descontadas as faltas específicas legais.</a:t>
          </a:r>
        </a:p>
      </dgm:t>
    </dgm:pt>
    <dgm:pt modelId="{3532E9E2-7963-4E80-AA37-F90DDC019DEB}" type="parTrans" cxnId="{F0C16230-5346-4811-9A0E-1F729A6B7E72}">
      <dgm:prSet/>
      <dgm:spPr/>
      <dgm:t>
        <a:bodyPr/>
        <a:lstStyle/>
        <a:p>
          <a:endParaRPr lang="pt-BR"/>
        </a:p>
      </dgm:t>
    </dgm:pt>
    <dgm:pt modelId="{DDF60D53-3DC6-4CD2-8EC8-BA0BEB80523D}" type="sibTrans" cxnId="{F0C16230-5346-4811-9A0E-1F729A6B7E72}">
      <dgm:prSet/>
      <dgm:spPr/>
      <dgm:t>
        <a:bodyPr/>
        <a:lstStyle/>
        <a:p>
          <a:endParaRPr lang="pt-BR"/>
        </a:p>
      </dgm:t>
    </dgm:pt>
    <dgm:pt modelId="{BDCAECE9-7B09-44AC-A7FE-0DBDA3187A54}">
      <dgm:prSet phldrT="[Texto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 smtClean="0"/>
            <a:t>ABONO DE PERMANÊNCIA</a:t>
          </a:r>
          <a:endParaRPr lang="pt-BR" dirty="0"/>
        </a:p>
      </dgm:t>
    </dgm:pt>
    <dgm:pt modelId="{33C8AAB5-6DE3-4E71-B3A0-1013B391397B}" type="parTrans" cxnId="{480A2975-1C80-420F-BFFE-AFCC352419DA}">
      <dgm:prSet/>
      <dgm:spPr/>
      <dgm:t>
        <a:bodyPr/>
        <a:lstStyle/>
        <a:p>
          <a:endParaRPr lang="pt-BR"/>
        </a:p>
      </dgm:t>
    </dgm:pt>
    <dgm:pt modelId="{412D6EF7-8E32-47C4-928D-30ACB05DF36C}" type="sibTrans" cxnId="{480A2975-1C80-420F-BFFE-AFCC352419DA}">
      <dgm:prSet/>
      <dgm:spPr/>
      <dgm:t>
        <a:bodyPr/>
        <a:lstStyle/>
        <a:p>
          <a:endParaRPr lang="pt-BR"/>
        </a:p>
      </dgm:t>
    </dgm:pt>
    <dgm:pt modelId="{E20890F8-EF4C-4F3B-8251-4E4DBC252E96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pt-BR" dirty="0" smtClean="0"/>
            <a:t>Abrange o servidor efetivo que preenche as exigências legais da aposentadoria voluntária, porém, opta por permanecer em exercício. É um benefício pecuniário equivalente a contribuição previdenciária.</a:t>
          </a:r>
        </a:p>
      </dgm:t>
    </dgm:pt>
    <dgm:pt modelId="{0E099E4A-7CE3-4DE2-BD62-748A4B5F0378}" type="parTrans" cxnId="{BA2205F8-D943-4208-BDC9-E701F6F2A00A}">
      <dgm:prSet/>
      <dgm:spPr/>
      <dgm:t>
        <a:bodyPr/>
        <a:lstStyle/>
        <a:p>
          <a:endParaRPr lang="pt-BR"/>
        </a:p>
      </dgm:t>
    </dgm:pt>
    <dgm:pt modelId="{CC6B33A6-41AA-4B52-8D7D-B652D54B51D5}" type="sibTrans" cxnId="{BA2205F8-D943-4208-BDC9-E701F6F2A00A}">
      <dgm:prSet/>
      <dgm:spPr/>
      <dgm:t>
        <a:bodyPr/>
        <a:lstStyle/>
        <a:p>
          <a:endParaRPr lang="pt-BR"/>
        </a:p>
      </dgm:t>
    </dgm:pt>
    <dgm:pt modelId="{CF32A1D6-1314-420E-A49C-C75104D12218}">
      <dgm:prSet phldrT="[Texto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 smtClean="0"/>
            <a:t>APOSENTADORIA</a:t>
          </a:r>
          <a:endParaRPr lang="pt-BR" dirty="0"/>
        </a:p>
      </dgm:t>
    </dgm:pt>
    <dgm:pt modelId="{0C1BECFB-BC2F-4B01-BABA-5FD3DFE005A1}" type="parTrans" cxnId="{283571C7-75A9-4587-9E2C-AA1D211E44A9}">
      <dgm:prSet/>
      <dgm:spPr/>
      <dgm:t>
        <a:bodyPr/>
        <a:lstStyle/>
        <a:p>
          <a:endParaRPr lang="pt-BR"/>
        </a:p>
      </dgm:t>
    </dgm:pt>
    <dgm:pt modelId="{9C27BAD8-2F19-48E1-92BA-98F53931B820}" type="sibTrans" cxnId="{283571C7-75A9-4587-9E2C-AA1D211E44A9}">
      <dgm:prSet/>
      <dgm:spPr/>
      <dgm:t>
        <a:bodyPr/>
        <a:lstStyle/>
        <a:p>
          <a:endParaRPr lang="pt-BR"/>
        </a:p>
      </dgm:t>
    </dgm:pt>
    <dgm:pt modelId="{9D157D46-2B56-471B-8C40-8BCD749D2299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pt-BR" dirty="0" smtClean="0"/>
            <a:t>Garantia constitucional que alcança aos servidores o direito à inatividade do serviço público, desde que, atendida os requisitos legais, poderá ser: voluntária, invalidez,  compulsória ou especial*.</a:t>
          </a:r>
        </a:p>
      </dgm:t>
    </dgm:pt>
    <dgm:pt modelId="{8AAE54D3-9287-4E04-ADB9-57AFDEE809FD}" type="parTrans" cxnId="{67E7E619-4308-40B3-9E4A-60A0E6DEEBA8}">
      <dgm:prSet/>
      <dgm:spPr/>
      <dgm:t>
        <a:bodyPr/>
        <a:lstStyle/>
        <a:p>
          <a:endParaRPr lang="pt-BR"/>
        </a:p>
      </dgm:t>
    </dgm:pt>
    <dgm:pt modelId="{A6EF5E42-C51C-4970-968D-462CDFBE4329}" type="sibTrans" cxnId="{67E7E619-4308-40B3-9E4A-60A0E6DEEBA8}">
      <dgm:prSet/>
      <dgm:spPr/>
      <dgm:t>
        <a:bodyPr/>
        <a:lstStyle/>
        <a:p>
          <a:endParaRPr lang="pt-BR"/>
        </a:p>
      </dgm:t>
    </dgm:pt>
    <dgm:pt modelId="{21F4A140-1205-4B80-A233-5DE79212AE17}" type="pres">
      <dgm:prSet presAssocID="{F65DC866-3E17-4780-97F3-4AD2BBA38C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A527C74-4DC2-424F-ABB7-EB7E151588CB}" type="pres">
      <dgm:prSet presAssocID="{B551BE52-5ECF-45C8-AF55-C7A35D1BA782}" presName="linNode" presStyleCnt="0"/>
      <dgm:spPr/>
      <dgm:t>
        <a:bodyPr/>
        <a:lstStyle/>
        <a:p>
          <a:endParaRPr lang="pt-BR"/>
        </a:p>
      </dgm:t>
    </dgm:pt>
    <dgm:pt modelId="{1FFA78B9-5AD1-49A8-BD8A-EAD6A1658C4F}" type="pres">
      <dgm:prSet presAssocID="{B551BE52-5ECF-45C8-AF55-C7A35D1BA782}" presName="parentText" presStyleLbl="node1" presStyleIdx="0" presStyleCnt="8" custScaleY="6534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264547-1623-4410-87D5-5A7EC197B5F8}" type="pres">
      <dgm:prSet presAssocID="{B551BE52-5ECF-45C8-AF55-C7A35D1BA782}" presName="descendantText" presStyleLbl="align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D0C067-BFAE-4B0F-B7B6-6BB97FA2228B}" type="pres">
      <dgm:prSet presAssocID="{7459F8A8-138B-46AE-B426-60DFC3202E0E}" presName="sp" presStyleCnt="0"/>
      <dgm:spPr/>
      <dgm:t>
        <a:bodyPr/>
        <a:lstStyle/>
        <a:p>
          <a:endParaRPr lang="pt-BR"/>
        </a:p>
      </dgm:t>
    </dgm:pt>
    <dgm:pt modelId="{FE977A9F-9A75-4F50-882E-93845D14AF23}" type="pres">
      <dgm:prSet presAssocID="{8FC78266-AF94-4297-AB0C-7CB9FF6F9533}" presName="linNode" presStyleCnt="0"/>
      <dgm:spPr/>
      <dgm:t>
        <a:bodyPr/>
        <a:lstStyle/>
        <a:p>
          <a:endParaRPr lang="pt-BR"/>
        </a:p>
      </dgm:t>
    </dgm:pt>
    <dgm:pt modelId="{88E48AA9-8E8A-493B-B074-F66CA59CBBD4}" type="pres">
      <dgm:prSet presAssocID="{8FC78266-AF94-4297-AB0C-7CB9FF6F9533}" presName="parentText" presStyleLbl="node1" presStyleIdx="1" presStyleCnt="8" custScaleY="7445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5C3A1E3-CEE5-40C1-8544-41B147B60EEA}" type="pres">
      <dgm:prSet presAssocID="{8FC78266-AF94-4297-AB0C-7CB9FF6F9533}" presName="descendantText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3E9E70-7FCE-4F8A-9564-FA84ACCF202E}" type="pres">
      <dgm:prSet presAssocID="{9C236CF0-AB69-4939-B150-F214E7A4E3C0}" presName="sp" presStyleCnt="0"/>
      <dgm:spPr/>
      <dgm:t>
        <a:bodyPr/>
        <a:lstStyle/>
        <a:p>
          <a:endParaRPr lang="pt-BR"/>
        </a:p>
      </dgm:t>
    </dgm:pt>
    <dgm:pt modelId="{31C08770-8FB3-4A98-9CC8-858141E79E5E}" type="pres">
      <dgm:prSet presAssocID="{C2428AA3-F1EC-43E5-8BA1-AA018BC0E855}" presName="linNode" presStyleCnt="0"/>
      <dgm:spPr/>
      <dgm:t>
        <a:bodyPr/>
        <a:lstStyle/>
        <a:p>
          <a:endParaRPr lang="pt-BR"/>
        </a:p>
      </dgm:t>
    </dgm:pt>
    <dgm:pt modelId="{6D623B16-8656-447D-92F5-A1743D45DB73}" type="pres">
      <dgm:prSet presAssocID="{C2428AA3-F1EC-43E5-8BA1-AA018BC0E855}" presName="parentText" presStyleLbl="node1" presStyleIdx="2" presStyleCnt="8" custScaleY="6912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6788E27-CB96-4DEF-B0AF-0CD5513C8439}" type="pres">
      <dgm:prSet presAssocID="{C2428AA3-F1EC-43E5-8BA1-AA018BC0E855}" presName="descendantText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65A4125-3DA6-4CFD-8E88-C4918DFD16FC}" type="pres">
      <dgm:prSet presAssocID="{3B73B928-B3A0-482F-ADA8-9B64F3B77CDA}" presName="sp" presStyleCnt="0"/>
      <dgm:spPr/>
      <dgm:t>
        <a:bodyPr/>
        <a:lstStyle/>
        <a:p>
          <a:endParaRPr lang="pt-BR"/>
        </a:p>
      </dgm:t>
    </dgm:pt>
    <dgm:pt modelId="{F5F1B80D-D6C5-497A-B721-F6B1AFD089DF}" type="pres">
      <dgm:prSet presAssocID="{C851AB9A-CE2D-4DC3-93AF-95E437ED7385}" presName="linNode" presStyleCnt="0"/>
      <dgm:spPr/>
      <dgm:t>
        <a:bodyPr/>
        <a:lstStyle/>
        <a:p>
          <a:endParaRPr lang="pt-BR"/>
        </a:p>
      </dgm:t>
    </dgm:pt>
    <dgm:pt modelId="{C3520AD7-9A31-420D-8105-D5D70584E5F5}" type="pres">
      <dgm:prSet presAssocID="{C851AB9A-CE2D-4DC3-93AF-95E437ED7385}" presName="parentText" presStyleLbl="node1" presStyleIdx="3" presStyleCnt="8" custScaleY="6810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4276C11-F24B-446C-8D72-4C6E17D915AB}" type="pres">
      <dgm:prSet presAssocID="{C851AB9A-CE2D-4DC3-93AF-95E437ED7385}" presName="descendantText" presStyleLbl="alignAccFollowNode1" presStyleIdx="3" presStyleCnt="8" custLinFactNeighborX="245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1A8076-0D89-4D25-9BB2-99BE18308073}" type="pres">
      <dgm:prSet presAssocID="{D5185F17-7BA7-4545-868F-B58869BF20C0}" presName="sp" presStyleCnt="0"/>
      <dgm:spPr/>
      <dgm:t>
        <a:bodyPr/>
        <a:lstStyle/>
        <a:p>
          <a:endParaRPr lang="pt-BR"/>
        </a:p>
      </dgm:t>
    </dgm:pt>
    <dgm:pt modelId="{62D94431-0FF6-4A13-B0A2-21BE99F8BCED}" type="pres">
      <dgm:prSet presAssocID="{BD8E3F07-3BDD-40F6-BE19-E2ED4DE6D3E7}" presName="linNode" presStyleCnt="0"/>
      <dgm:spPr/>
      <dgm:t>
        <a:bodyPr/>
        <a:lstStyle/>
        <a:p>
          <a:endParaRPr lang="pt-BR"/>
        </a:p>
      </dgm:t>
    </dgm:pt>
    <dgm:pt modelId="{8150C6CE-AA50-4771-92D5-7FB785B33453}" type="pres">
      <dgm:prSet presAssocID="{BD8E3F07-3BDD-40F6-BE19-E2ED4DE6D3E7}" presName="parentText" presStyleLbl="node1" presStyleIdx="4" presStyleCnt="8" custScaleY="6759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4A13D1-C927-489C-9FFE-8919C79F53E5}" type="pres">
      <dgm:prSet presAssocID="{BD8E3F07-3BDD-40F6-BE19-E2ED4DE6D3E7}" presName="descendantText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5867CD5-63DA-44AC-9C1F-8C30E3DB9C5F}" type="pres">
      <dgm:prSet presAssocID="{5A0F2FAC-FA61-4471-9280-E55DC2BDE3EC}" presName="sp" presStyleCnt="0"/>
      <dgm:spPr/>
      <dgm:t>
        <a:bodyPr/>
        <a:lstStyle/>
        <a:p>
          <a:endParaRPr lang="pt-BR"/>
        </a:p>
      </dgm:t>
    </dgm:pt>
    <dgm:pt modelId="{964A4214-77BF-4691-8726-A53AD79155B4}" type="pres">
      <dgm:prSet presAssocID="{20AE9DD3-9FAD-4D89-A32F-11001F42BA6F}" presName="linNode" presStyleCnt="0"/>
      <dgm:spPr/>
      <dgm:t>
        <a:bodyPr/>
        <a:lstStyle/>
        <a:p>
          <a:endParaRPr lang="pt-BR"/>
        </a:p>
      </dgm:t>
    </dgm:pt>
    <dgm:pt modelId="{7673C691-4D86-4EBB-A1E4-CEE6CDCD60E9}" type="pres">
      <dgm:prSet presAssocID="{20AE9DD3-9FAD-4D89-A32F-11001F42BA6F}" presName="parentText" presStyleLbl="node1" presStyleIdx="5" presStyleCnt="8" custScaleY="7707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0C92A3B-9A36-43BB-BA6C-04217ACB50A2}" type="pres">
      <dgm:prSet presAssocID="{20AE9DD3-9FAD-4D89-A32F-11001F42BA6F}" presName="descendantText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517C47-CD46-4999-8634-7C227DF3EDD6}" type="pres">
      <dgm:prSet presAssocID="{A3F7F4C4-2F9E-4D57-B630-F2C46CF3D831}" presName="sp" presStyleCnt="0"/>
      <dgm:spPr/>
      <dgm:t>
        <a:bodyPr/>
        <a:lstStyle/>
        <a:p>
          <a:endParaRPr lang="pt-BR"/>
        </a:p>
      </dgm:t>
    </dgm:pt>
    <dgm:pt modelId="{7919B650-42EF-47EE-B424-A15F9C84DAA5}" type="pres">
      <dgm:prSet presAssocID="{BDCAECE9-7B09-44AC-A7FE-0DBDA3187A54}" presName="linNode" presStyleCnt="0"/>
      <dgm:spPr/>
      <dgm:t>
        <a:bodyPr/>
        <a:lstStyle/>
        <a:p>
          <a:endParaRPr lang="pt-BR"/>
        </a:p>
      </dgm:t>
    </dgm:pt>
    <dgm:pt modelId="{50D13976-5415-4E94-81D6-D97FE279E4F8}" type="pres">
      <dgm:prSet presAssocID="{BDCAECE9-7B09-44AC-A7FE-0DBDA3187A54}" presName="parentText" presStyleLbl="node1" presStyleIdx="6" presStyleCnt="8" custScaleY="7609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58669AE-08AA-4785-9F5B-C52CBCC73DF3}" type="pres">
      <dgm:prSet presAssocID="{BDCAECE9-7B09-44AC-A7FE-0DBDA3187A54}" presName="descendantText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1E1A9B-4D0C-4528-A105-901701AB50C5}" type="pres">
      <dgm:prSet presAssocID="{412D6EF7-8E32-47C4-928D-30ACB05DF36C}" presName="sp" presStyleCnt="0"/>
      <dgm:spPr/>
      <dgm:t>
        <a:bodyPr/>
        <a:lstStyle/>
        <a:p>
          <a:endParaRPr lang="pt-BR"/>
        </a:p>
      </dgm:t>
    </dgm:pt>
    <dgm:pt modelId="{70EA9354-93B7-4A2C-A8D9-ECBF5EE35081}" type="pres">
      <dgm:prSet presAssocID="{CF32A1D6-1314-420E-A49C-C75104D12218}" presName="linNode" presStyleCnt="0"/>
      <dgm:spPr/>
      <dgm:t>
        <a:bodyPr/>
        <a:lstStyle/>
        <a:p>
          <a:endParaRPr lang="pt-BR"/>
        </a:p>
      </dgm:t>
    </dgm:pt>
    <dgm:pt modelId="{873B4F86-6D6B-4B36-9460-F8659FA25FAD}" type="pres">
      <dgm:prSet presAssocID="{CF32A1D6-1314-420E-A49C-C75104D12218}" presName="parentText" presStyleLbl="node1" presStyleIdx="7" presStyleCnt="8" custScaleY="6380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4576EB-4A51-44BC-B466-FB1F98238BD8}" type="pres">
      <dgm:prSet presAssocID="{CF32A1D6-1314-420E-A49C-C75104D12218}" presName="descendantText" presStyleLbl="align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F9C6B69-376E-497C-BABA-763EBBC228FD}" type="presOf" srcId="{B551BE52-5ECF-45C8-AF55-C7A35D1BA782}" destId="{1FFA78B9-5AD1-49A8-BD8A-EAD6A1658C4F}" srcOrd="0" destOrd="0" presId="urn:microsoft.com/office/officeart/2005/8/layout/vList5"/>
    <dgm:cxn modelId="{9EB09086-8DD6-4A5C-A9D3-B5FE06953962}" type="presOf" srcId="{C851AB9A-CE2D-4DC3-93AF-95E437ED7385}" destId="{C3520AD7-9A31-420D-8105-D5D70584E5F5}" srcOrd="0" destOrd="0" presId="urn:microsoft.com/office/officeart/2005/8/layout/vList5"/>
    <dgm:cxn modelId="{6039A8A0-B5C4-4D93-990C-33A2BCEA1A62}" srcId="{C2428AA3-F1EC-43E5-8BA1-AA018BC0E855}" destId="{B8ABA9E7-DC8F-401F-92C5-60A72DF84598}" srcOrd="0" destOrd="0" parTransId="{055EF645-2450-4525-9FB3-412C8AD6F4CB}" sibTransId="{38EA3705-4D1D-4751-87E6-9FF9612DCE1F}"/>
    <dgm:cxn modelId="{5F5E5985-4BB6-4B83-B328-63F17B51FCFF}" type="presOf" srcId="{F65DC866-3E17-4780-97F3-4AD2BBA38C81}" destId="{21F4A140-1205-4B80-A233-5DE79212AE17}" srcOrd="0" destOrd="0" presId="urn:microsoft.com/office/officeart/2005/8/layout/vList5"/>
    <dgm:cxn modelId="{37F7FA44-3650-4285-8DE6-8F1F86D14899}" srcId="{F65DC866-3E17-4780-97F3-4AD2BBA38C81}" destId="{C851AB9A-CE2D-4DC3-93AF-95E437ED7385}" srcOrd="3" destOrd="0" parTransId="{3E5F05B1-AB5F-4066-886F-E95000813D27}" sibTransId="{D5185F17-7BA7-4545-868F-B58869BF20C0}"/>
    <dgm:cxn modelId="{038980BB-B09B-43B8-8E78-FD4FE751049C}" type="presOf" srcId="{C2428AA3-F1EC-43E5-8BA1-AA018BC0E855}" destId="{6D623B16-8656-447D-92F5-A1743D45DB73}" srcOrd="0" destOrd="0" presId="urn:microsoft.com/office/officeart/2005/8/layout/vList5"/>
    <dgm:cxn modelId="{5F48B378-A729-4509-8835-AFAAC67A8262}" srcId="{F65DC866-3E17-4780-97F3-4AD2BBA38C81}" destId="{BD8E3F07-3BDD-40F6-BE19-E2ED4DE6D3E7}" srcOrd="4" destOrd="0" parTransId="{1B174571-9F84-431D-BB65-10C41D9515E1}" sibTransId="{5A0F2FAC-FA61-4471-9280-E55DC2BDE3EC}"/>
    <dgm:cxn modelId="{F05F9C71-A53D-45C4-9CD4-BE51FBF2F82D}" type="presOf" srcId="{8FC78266-AF94-4297-AB0C-7CB9FF6F9533}" destId="{88E48AA9-8E8A-493B-B074-F66CA59CBBD4}" srcOrd="0" destOrd="0" presId="urn:microsoft.com/office/officeart/2005/8/layout/vList5"/>
    <dgm:cxn modelId="{44DE5A14-DA96-4F19-942C-E54C6FE0E8D3}" type="presOf" srcId="{20AE9DD3-9FAD-4D89-A32F-11001F42BA6F}" destId="{7673C691-4D86-4EBB-A1E4-CEE6CDCD60E9}" srcOrd="0" destOrd="0" presId="urn:microsoft.com/office/officeart/2005/8/layout/vList5"/>
    <dgm:cxn modelId="{79A42D19-4DC3-4D83-B7FE-5BB8F1F7323C}" srcId="{F65DC866-3E17-4780-97F3-4AD2BBA38C81}" destId="{B551BE52-5ECF-45C8-AF55-C7A35D1BA782}" srcOrd="0" destOrd="0" parTransId="{0CCCB9BE-6883-4868-A644-8EE9F05C8BA7}" sibTransId="{7459F8A8-138B-46AE-B426-60DFC3202E0E}"/>
    <dgm:cxn modelId="{41D701A6-82E8-4987-A226-B158CAB7D438}" type="presOf" srcId="{9D157D46-2B56-471B-8C40-8BCD749D2299}" destId="{B84576EB-4A51-44BC-B466-FB1F98238BD8}" srcOrd="0" destOrd="0" presId="urn:microsoft.com/office/officeart/2005/8/layout/vList5"/>
    <dgm:cxn modelId="{D1C367C9-AFAD-4CD3-A52F-64BB046F6E8E}" type="presOf" srcId="{BDCAECE9-7B09-44AC-A7FE-0DBDA3187A54}" destId="{50D13976-5415-4E94-81D6-D97FE279E4F8}" srcOrd="0" destOrd="0" presId="urn:microsoft.com/office/officeart/2005/8/layout/vList5"/>
    <dgm:cxn modelId="{645EBD28-23A6-465B-96D7-32214AF2925D}" srcId="{B551BE52-5ECF-45C8-AF55-C7A35D1BA782}" destId="{3A918B91-7989-4757-B72E-E270FD17460A}" srcOrd="0" destOrd="0" parTransId="{AED3F569-5188-4BFC-8CA9-B0D293BB0357}" sibTransId="{BFAB006C-BEFF-4512-B100-81C55996F4E1}"/>
    <dgm:cxn modelId="{556F2A81-D3E7-42A9-8E0A-A6E20F13DC48}" srcId="{C851AB9A-CE2D-4DC3-93AF-95E437ED7385}" destId="{14757FBE-8B75-4D52-90BA-9F8538B682E6}" srcOrd="0" destOrd="0" parTransId="{2ED14FAD-0F24-4699-A57A-308822D66664}" sibTransId="{D14DBC26-5887-418D-A561-36E9FE23DEEC}"/>
    <dgm:cxn modelId="{480A2975-1C80-420F-BFFE-AFCC352419DA}" srcId="{F65DC866-3E17-4780-97F3-4AD2BBA38C81}" destId="{BDCAECE9-7B09-44AC-A7FE-0DBDA3187A54}" srcOrd="6" destOrd="0" parTransId="{33C8AAB5-6DE3-4E71-B3A0-1013B391397B}" sibTransId="{412D6EF7-8E32-47C4-928D-30ACB05DF36C}"/>
    <dgm:cxn modelId="{13F904DA-3E66-4312-A6B1-15D62824C189}" srcId="{F65DC866-3E17-4780-97F3-4AD2BBA38C81}" destId="{20AE9DD3-9FAD-4D89-A32F-11001F42BA6F}" srcOrd="5" destOrd="0" parTransId="{1546F9D0-E57E-4083-95DB-FECAD6E357F5}" sibTransId="{A3F7F4C4-2F9E-4D57-B630-F2C46CF3D831}"/>
    <dgm:cxn modelId="{278E7B36-0A04-4DEB-A54A-84ECEBE61E3B}" type="presOf" srcId="{CF32A1D6-1314-420E-A49C-C75104D12218}" destId="{873B4F86-6D6B-4B36-9460-F8659FA25FAD}" srcOrd="0" destOrd="0" presId="urn:microsoft.com/office/officeart/2005/8/layout/vList5"/>
    <dgm:cxn modelId="{BBAEB25D-F7C8-4DEA-B286-571B59FBBC83}" type="presOf" srcId="{E5DC0A2A-70F8-4209-9A7E-24C94932A72E}" destId="{A44A13D1-C927-489C-9FFE-8919C79F53E5}" srcOrd="0" destOrd="0" presId="urn:microsoft.com/office/officeart/2005/8/layout/vList5"/>
    <dgm:cxn modelId="{AA93C2FE-AF61-417F-BCCB-C5741AD2CF74}" type="presOf" srcId="{2B1EF737-983A-4E20-B31D-E9CD863C4EEF}" destId="{45C3A1E3-CEE5-40C1-8544-41B147B60EEA}" srcOrd="0" destOrd="0" presId="urn:microsoft.com/office/officeart/2005/8/layout/vList5"/>
    <dgm:cxn modelId="{8703007E-B60D-4BE1-8E30-C0A730928F0B}" srcId="{F65DC866-3E17-4780-97F3-4AD2BBA38C81}" destId="{C2428AA3-F1EC-43E5-8BA1-AA018BC0E855}" srcOrd="2" destOrd="0" parTransId="{104CE3CE-8A14-4891-BC86-BB4EEF14F688}" sibTransId="{3B73B928-B3A0-482F-ADA8-9B64F3B77CDA}"/>
    <dgm:cxn modelId="{8D8DA32B-5622-48A0-97E0-1AF92AB72F56}" type="presOf" srcId="{E20890F8-EF4C-4F3B-8251-4E4DBC252E96}" destId="{658669AE-08AA-4785-9F5B-C52CBCC73DF3}" srcOrd="0" destOrd="0" presId="urn:microsoft.com/office/officeart/2005/8/layout/vList5"/>
    <dgm:cxn modelId="{DCD4D4E6-FBFA-4574-B0FA-49B2B4C9F8DE}" srcId="{F65DC866-3E17-4780-97F3-4AD2BBA38C81}" destId="{8FC78266-AF94-4297-AB0C-7CB9FF6F9533}" srcOrd="1" destOrd="0" parTransId="{3253A7E2-D5AB-4288-AEFE-EF3F1415A050}" sibTransId="{9C236CF0-AB69-4939-B150-F214E7A4E3C0}"/>
    <dgm:cxn modelId="{100E7D6A-5B1E-4465-8BDA-D1570B221517}" type="presOf" srcId="{03332CB2-0E2D-4F8D-BFF7-3EBA4956423E}" destId="{20C92A3B-9A36-43BB-BA6C-04217ACB50A2}" srcOrd="0" destOrd="0" presId="urn:microsoft.com/office/officeart/2005/8/layout/vList5"/>
    <dgm:cxn modelId="{67E7E619-4308-40B3-9E4A-60A0E6DEEBA8}" srcId="{CF32A1D6-1314-420E-A49C-C75104D12218}" destId="{9D157D46-2B56-471B-8C40-8BCD749D2299}" srcOrd="0" destOrd="0" parTransId="{8AAE54D3-9287-4E04-ADB9-57AFDEE809FD}" sibTransId="{A6EF5E42-C51C-4970-968D-462CDFBE4329}"/>
    <dgm:cxn modelId="{283571C7-75A9-4587-9E2C-AA1D211E44A9}" srcId="{F65DC866-3E17-4780-97F3-4AD2BBA38C81}" destId="{CF32A1D6-1314-420E-A49C-C75104D12218}" srcOrd="7" destOrd="0" parTransId="{0C1BECFB-BC2F-4B01-BABA-5FD3DFE005A1}" sibTransId="{9C27BAD8-2F19-48E1-92BA-98F53931B820}"/>
    <dgm:cxn modelId="{BA2205F8-D943-4208-BDC9-E701F6F2A00A}" srcId="{BDCAECE9-7B09-44AC-A7FE-0DBDA3187A54}" destId="{E20890F8-EF4C-4F3B-8251-4E4DBC252E96}" srcOrd="0" destOrd="0" parTransId="{0E099E4A-7CE3-4DE2-BD62-748A4B5F0378}" sibTransId="{CC6B33A6-41AA-4B52-8D7D-B652D54B51D5}"/>
    <dgm:cxn modelId="{A6B86C85-A96D-4DC0-BB89-3E53E1E882E8}" type="presOf" srcId="{BD8E3F07-3BDD-40F6-BE19-E2ED4DE6D3E7}" destId="{8150C6CE-AA50-4771-92D5-7FB785B33453}" srcOrd="0" destOrd="0" presId="urn:microsoft.com/office/officeart/2005/8/layout/vList5"/>
    <dgm:cxn modelId="{3A76CDE9-AD96-4AE6-AC32-23558C83B976}" type="presOf" srcId="{3A918B91-7989-4757-B72E-E270FD17460A}" destId="{58264547-1623-4410-87D5-5A7EC197B5F8}" srcOrd="0" destOrd="0" presId="urn:microsoft.com/office/officeart/2005/8/layout/vList5"/>
    <dgm:cxn modelId="{6D085493-F459-4014-BD51-F15EDAED8605}" srcId="{8FC78266-AF94-4297-AB0C-7CB9FF6F9533}" destId="{2B1EF737-983A-4E20-B31D-E9CD863C4EEF}" srcOrd="0" destOrd="0" parTransId="{3D4FF901-6A2E-4368-AEBC-9D3804AE635E}" sibTransId="{61FCD942-3DEB-4C25-B39A-48FF475ADF7F}"/>
    <dgm:cxn modelId="{F0C16230-5346-4811-9A0E-1F729A6B7E72}" srcId="{20AE9DD3-9FAD-4D89-A32F-11001F42BA6F}" destId="{03332CB2-0E2D-4F8D-BFF7-3EBA4956423E}" srcOrd="0" destOrd="0" parTransId="{3532E9E2-7963-4E80-AA37-F90DDC019DEB}" sibTransId="{DDF60D53-3DC6-4CD2-8EC8-BA0BEB80523D}"/>
    <dgm:cxn modelId="{F80EEC33-7953-4084-9ECA-BC866D7D09C9}" type="presOf" srcId="{B8ABA9E7-DC8F-401F-92C5-60A72DF84598}" destId="{46788E27-CB96-4DEF-B0AF-0CD5513C8439}" srcOrd="0" destOrd="0" presId="urn:microsoft.com/office/officeart/2005/8/layout/vList5"/>
    <dgm:cxn modelId="{8C68A31E-F77A-4ED4-A9C4-0B37180EEAA8}" type="presOf" srcId="{14757FBE-8B75-4D52-90BA-9F8538B682E6}" destId="{34276C11-F24B-446C-8D72-4C6E17D915AB}" srcOrd="0" destOrd="0" presId="urn:microsoft.com/office/officeart/2005/8/layout/vList5"/>
    <dgm:cxn modelId="{0293F41B-6BCF-435B-AC24-35FE420DF032}" srcId="{BD8E3F07-3BDD-40F6-BE19-E2ED4DE6D3E7}" destId="{E5DC0A2A-70F8-4209-9A7E-24C94932A72E}" srcOrd="0" destOrd="0" parTransId="{45B8C94D-91B9-4EDF-8268-3797158F498C}" sibTransId="{11B59B67-C8FD-47FB-888A-F55FE37C3129}"/>
    <dgm:cxn modelId="{9C80655D-AF06-4E0C-A25A-D8F4F07D5073}" type="presParOf" srcId="{21F4A140-1205-4B80-A233-5DE79212AE17}" destId="{8A527C74-4DC2-424F-ABB7-EB7E151588CB}" srcOrd="0" destOrd="0" presId="urn:microsoft.com/office/officeart/2005/8/layout/vList5"/>
    <dgm:cxn modelId="{59CC8028-6341-42B2-A504-72DB5D9DCE21}" type="presParOf" srcId="{8A527C74-4DC2-424F-ABB7-EB7E151588CB}" destId="{1FFA78B9-5AD1-49A8-BD8A-EAD6A1658C4F}" srcOrd="0" destOrd="0" presId="urn:microsoft.com/office/officeart/2005/8/layout/vList5"/>
    <dgm:cxn modelId="{1F6CBD02-F684-47BD-9B38-D2CF28964BDB}" type="presParOf" srcId="{8A527C74-4DC2-424F-ABB7-EB7E151588CB}" destId="{58264547-1623-4410-87D5-5A7EC197B5F8}" srcOrd="1" destOrd="0" presId="urn:microsoft.com/office/officeart/2005/8/layout/vList5"/>
    <dgm:cxn modelId="{61793D85-C91F-4937-A4AA-770B8C845985}" type="presParOf" srcId="{21F4A140-1205-4B80-A233-5DE79212AE17}" destId="{29D0C067-BFAE-4B0F-B7B6-6BB97FA2228B}" srcOrd="1" destOrd="0" presId="urn:microsoft.com/office/officeart/2005/8/layout/vList5"/>
    <dgm:cxn modelId="{D4DD23E2-EF0D-4A62-8CA6-73B9F3730F1C}" type="presParOf" srcId="{21F4A140-1205-4B80-A233-5DE79212AE17}" destId="{FE977A9F-9A75-4F50-882E-93845D14AF23}" srcOrd="2" destOrd="0" presId="urn:microsoft.com/office/officeart/2005/8/layout/vList5"/>
    <dgm:cxn modelId="{15C7393C-66D9-487F-B4D0-AD958689D4FC}" type="presParOf" srcId="{FE977A9F-9A75-4F50-882E-93845D14AF23}" destId="{88E48AA9-8E8A-493B-B074-F66CA59CBBD4}" srcOrd="0" destOrd="0" presId="urn:microsoft.com/office/officeart/2005/8/layout/vList5"/>
    <dgm:cxn modelId="{328F732C-3EE0-4FF1-BB96-BDE33B367914}" type="presParOf" srcId="{FE977A9F-9A75-4F50-882E-93845D14AF23}" destId="{45C3A1E3-CEE5-40C1-8544-41B147B60EEA}" srcOrd="1" destOrd="0" presId="urn:microsoft.com/office/officeart/2005/8/layout/vList5"/>
    <dgm:cxn modelId="{7E6E8B85-33F5-4C35-B075-0B1E1F3AF69A}" type="presParOf" srcId="{21F4A140-1205-4B80-A233-5DE79212AE17}" destId="{8A3E9E70-7FCE-4F8A-9564-FA84ACCF202E}" srcOrd="3" destOrd="0" presId="urn:microsoft.com/office/officeart/2005/8/layout/vList5"/>
    <dgm:cxn modelId="{D310696E-370B-48BB-A848-E665A1317D73}" type="presParOf" srcId="{21F4A140-1205-4B80-A233-5DE79212AE17}" destId="{31C08770-8FB3-4A98-9CC8-858141E79E5E}" srcOrd="4" destOrd="0" presId="urn:microsoft.com/office/officeart/2005/8/layout/vList5"/>
    <dgm:cxn modelId="{C611F844-B4A7-4F80-BE59-7C87108A5969}" type="presParOf" srcId="{31C08770-8FB3-4A98-9CC8-858141E79E5E}" destId="{6D623B16-8656-447D-92F5-A1743D45DB73}" srcOrd="0" destOrd="0" presId="urn:microsoft.com/office/officeart/2005/8/layout/vList5"/>
    <dgm:cxn modelId="{683D1270-A634-49FB-A160-D73B6CD032FA}" type="presParOf" srcId="{31C08770-8FB3-4A98-9CC8-858141E79E5E}" destId="{46788E27-CB96-4DEF-B0AF-0CD5513C8439}" srcOrd="1" destOrd="0" presId="urn:microsoft.com/office/officeart/2005/8/layout/vList5"/>
    <dgm:cxn modelId="{9B4334B2-517F-4346-9024-EC09C7EDCB77}" type="presParOf" srcId="{21F4A140-1205-4B80-A233-5DE79212AE17}" destId="{465A4125-3DA6-4CFD-8E88-C4918DFD16FC}" srcOrd="5" destOrd="0" presId="urn:microsoft.com/office/officeart/2005/8/layout/vList5"/>
    <dgm:cxn modelId="{3BE012F0-ECAF-4826-8510-468BECC57D25}" type="presParOf" srcId="{21F4A140-1205-4B80-A233-5DE79212AE17}" destId="{F5F1B80D-D6C5-497A-B721-F6B1AFD089DF}" srcOrd="6" destOrd="0" presId="urn:microsoft.com/office/officeart/2005/8/layout/vList5"/>
    <dgm:cxn modelId="{7A261DCF-C00C-452E-A3EA-7168036A3229}" type="presParOf" srcId="{F5F1B80D-D6C5-497A-B721-F6B1AFD089DF}" destId="{C3520AD7-9A31-420D-8105-D5D70584E5F5}" srcOrd="0" destOrd="0" presId="urn:microsoft.com/office/officeart/2005/8/layout/vList5"/>
    <dgm:cxn modelId="{FF94F7C3-C73A-4B57-86CD-D782359F1786}" type="presParOf" srcId="{F5F1B80D-D6C5-497A-B721-F6B1AFD089DF}" destId="{34276C11-F24B-446C-8D72-4C6E17D915AB}" srcOrd="1" destOrd="0" presId="urn:microsoft.com/office/officeart/2005/8/layout/vList5"/>
    <dgm:cxn modelId="{AD300AB0-DA8A-4898-B72F-8379771B4075}" type="presParOf" srcId="{21F4A140-1205-4B80-A233-5DE79212AE17}" destId="{541A8076-0D89-4D25-9BB2-99BE18308073}" srcOrd="7" destOrd="0" presId="urn:microsoft.com/office/officeart/2005/8/layout/vList5"/>
    <dgm:cxn modelId="{A8B4E2CF-D69A-4F12-B3EE-D3CF573D20B5}" type="presParOf" srcId="{21F4A140-1205-4B80-A233-5DE79212AE17}" destId="{62D94431-0FF6-4A13-B0A2-21BE99F8BCED}" srcOrd="8" destOrd="0" presId="urn:microsoft.com/office/officeart/2005/8/layout/vList5"/>
    <dgm:cxn modelId="{860B4E77-EBD8-49BA-8F34-2D08FEBD81B1}" type="presParOf" srcId="{62D94431-0FF6-4A13-B0A2-21BE99F8BCED}" destId="{8150C6CE-AA50-4771-92D5-7FB785B33453}" srcOrd="0" destOrd="0" presId="urn:microsoft.com/office/officeart/2005/8/layout/vList5"/>
    <dgm:cxn modelId="{574CE15F-5F8D-4EF0-99A6-2D4B74F8B180}" type="presParOf" srcId="{62D94431-0FF6-4A13-B0A2-21BE99F8BCED}" destId="{A44A13D1-C927-489C-9FFE-8919C79F53E5}" srcOrd="1" destOrd="0" presId="urn:microsoft.com/office/officeart/2005/8/layout/vList5"/>
    <dgm:cxn modelId="{2FFAD57C-6BF1-45C1-8FDB-80313F47349F}" type="presParOf" srcId="{21F4A140-1205-4B80-A233-5DE79212AE17}" destId="{15867CD5-63DA-44AC-9C1F-8C30E3DB9C5F}" srcOrd="9" destOrd="0" presId="urn:microsoft.com/office/officeart/2005/8/layout/vList5"/>
    <dgm:cxn modelId="{EF71BC2D-C258-427D-AE3F-8DA92D93C7DB}" type="presParOf" srcId="{21F4A140-1205-4B80-A233-5DE79212AE17}" destId="{964A4214-77BF-4691-8726-A53AD79155B4}" srcOrd="10" destOrd="0" presId="urn:microsoft.com/office/officeart/2005/8/layout/vList5"/>
    <dgm:cxn modelId="{994B3687-0CA4-41F7-9348-3FB3B8156392}" type="presParOf" srcId="{964A4214-77BF-4691-8726-A53AD79155B4}" destId="{7673C691-4D86-4EBB-A1E4-CEE6CDCD60E9}" srcOrd="0" destOrd="0" presId="urn:microsoft.com/office/officeart/2005/8/layout/vList5"/>
    <dgm:cxn modelId="{6FA44FD8-9C33-4847-A116-1FA7AC131B2D}" type="presParOf" srcId="{964A4214-77BF-4691-8726-A53AD79155B4}" destId="{20C92A3B-9A36-43BB-BA6C-04217ACB50A2}" srcOrd="1" destOrd="0" presId="urn:microsoft.com/office/officeart/2005/8/layout/vList5"/>
    <dgm:cxn modelId="{FB2C7CF5-09E8-4DF1-83C5-8F809E3FEE48}" type="presParOf" srcId="{21F4A140-1205-4B80-A233-5DE79212AE17}" destId="{AB517C47-CD46-4999-8634-7C227DF3EDD6}" srcOrd="11" destOrd="0" presId="urn:microsoft.com/office/officeart/2005/8/layout/vList5"/>
    <dgm:cxn modelId="{36B8BD7C-D7F2-4CAB-8307-4047FC0256FA}" type="presParOf" srcId="{21F4A140-1205-4B80-A233-5DE79212AE17}" destId="{7919B650-42EF-47EE-B424-A15F9C84DAA5}" srcOrd="12" destOrd="0" presId="urn:microsoft.com/office/officeart/2005/8/layout/vList5"/>
    <dgm:cxn modelId="{48AD108A-81AC-4168-9670-873650954707}" type="presParOf" srcId="{7919B650-42EF-47EE-B424-A15F9C84DAA5}" destId="{50D13976-5415-4E94-81D6-D97FE279E4F8}" srcOrd="0" destOrd="0" presId="urn:microsoft.com/office/officeart/2005/8/layout/vList5"/>
    <dgm:cxn modelId="{457EFB23-C9DD-4FFA-AF24-D3102F1CBCF7}" type="presParOf" srcId="{7919B650-42EF-47EE-B424-A15F9C84DAA5}" destId="{658669AE-08AA-4785-9F5B-C52CBCC73DF3}" srcOrd="1" destOrd="0" presId="urn:microsoft.com/office/officeart/2005/8/layout/vList5"/>
    <dgm:cxn modelId="{6AA3C730-CEC5-4350-8152-40A14A2FE9CE}" type="presParOf" srcId="{21F4A140-1205-4B80-A233-5DE79212AE17}" destId="{1F1E1A9B-4D0C-4528-A105-901701AB50C5}" srcOrd="13" destOrd="0" presId="urn:microsoft.com/office/officeart/2005/8/layout/vList5"/>
    <dgm:cxn modelId="{A7F1BC95-A2E1-41E9-BB0E-D40524D60D9A}" type="presParOf" srcId="{21F4A140-1205-4B80-A233-5DE79212AE17}" destId="{70EA9354-93B7-4A2C-A8D9-ECBF5EE35081}" srcOrd="14" destOrd="0" presId="urn:microsoft.com/office/officeart/2005/8/layout/vList5"/>
    <dgm:cxn modelId="{2CE3477F-0565-4842-BFD9-E359AFA5E99B}" type="presParOf" srcId="{70EA9354-93B7-4A2C-A8D9-ECBF5EE35081}" destId="{873B4F86-6D6B-4B36-9460-F8659FA25FAD}" srcOrd="0" destOrd="0" presId="urn:microsoft.com/office/officeart/2005/8/layout/vList5"/>
    <dgm:cxn modelId="{FA7618A7-9053-48B6-A028-D363C2D70DB9}" type="presParOf" srcId="{70EA9354-93B7-4A2C-A8D9-ECBF5EE35081}" destId="{B84576EB-4A51-44BC-B466-FB1F98238BD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F88A75-DF44-4042-833A-E58ABD48B739}">
      <dsp:nvSpPr>
        <dsp:cNvPr id="0" name=""/>
        <dsp:cNvSpPr/>
      </dsp:nvSpPr>
      <dsp:spPr>
        <a:xfrm>
          <a:off x="40" y="101131"/>
          <a:ext cx="8494994" cy="1364073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b="1" kern="1200" dirty="0" smtClean="0"/>
            <a:t>Constituição Federal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b="1" kern="1200" dirty="0" smtClean="0"/>
            <a:t>Estudo constante</a:t>
          </a:r>
          <a:endParaRPr lang="pt-BR" sz="3100" b="1" kern="1200" dirty="0"/>
        </a:p>
      </dsp:txBody>
      <dsp:txXfrm>
        <a:off x="40" y="101131"/>
        <a:ext cx="8494994" cy="1364073"/>
      </dsp:txXfrm>
    </dsp:sp>
    <dsp:sp modelId="{BC91FDDE-5C0C-4E28-B4C6-B36F061AED29}">
      <dsp:nvSpPr>
        <dsp:cNvPr id="0" name=""/>
        <dsp:cNvSpPr/>
      </dsp:nvSpPr>
      <dsp:spPr>
        <a:xfrm>
          <a:off x="974" y="1514207"/>
          <a:ext cx="5549193" cy="13640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2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b="1" kern="1200" dirty="0" smtClean="0">
              <a:solidFill>
                <a:sysClr val="windowText" lastClr="000000"/>
              </a:solidFill>
            </a:rPr>
            <a:t>Leis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b="1" kern="1200" dirty="0" smtClean="0">
              <a:solidFill>
                <a:sysClr val="windowText" lastClr="000000"/>
              </a:solidFill>
            </a:rPr>
            <a:t>Espírito do Legislador</a:t>
          </a:r>
          <a:endParaRPr lang="pt-BR" sz="2500" b="1" kern="1200" dirty="0">
            <a:solidFill>
              <a:sysClr val="windowText" lastClr="000000"/>
            </a:solidFill>
          </a:endParaRPr>
        </a:p>
      </dsp:txBody>
      <dsp:txXfrm>
        <a:off x="974" y="1514207"/>
        <a:ext cx="5549193" cy="1364073"/>
      </dsp:txXfrm>
    </dsp:sp>
    <dsp:sp modelId="{A8220B25-FA4F-4F25-B156-DC0DA531A8E6}">
      <dsp:nvSpPr>
        <dsp:cNvPr id="0" name=""/>
        <dsp:cNvSpPr/>
      </dsp:nvSpPr>
      <dsp:spPr>
        <a:xfrm>
          <a:off x="974" y="3026047"/>
          <a:ext cx="2717528" cy="13640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3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 smtClean="0">
              <a:solidFill>
                <a:sysClr val="windowText" lastClr="000000"/>
              </a:solidFill>
            </a:rPr>
            <a:t>Resoluções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 smtClean="0">
              <a:solidFill>
                <a:sysClr val="windowText" lastClr="000000"/>
              </a:solidFill>
            </a:rPr>
            <a:t>Critérios  e Definições</a:t>
          </a:r>
          <a:endParaRPr lang="pt-BR" sz="2300" b="1" kern="1200" dirty="0">
            <a:solidFill>
              <a:sysClr val="windowText" lastClr="000000"/>
            </a:solidFill>
          </a:endParaRPr>
        </a:p>
      </dsp:txBody>
      <dsp:txXfrm>
        <a:off x="974" y="3026047"/>
        <a:ext cx="2717528" cy="1364073"/>
      </dsp:txXfrm>
    </dsp:sp>
    <dsp:sp modelId="{5E104756-2569-45E0-886B-0E2FEF7F07DA}">
      <dsp:nvSpPr>
        <dsp:cNvPr id="0" name=""/>
        <dsp:cNvSpPr/>
      </dsp:nvSpPr>
      <dsp:spPr>
        <a:xfrm>
          <a:off x="2832639" y="3026047"/>
          <a:ext cx="2717528" cy="13640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3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 smtClean="0">
              <a:solidFill>
                <a:sysClr val="windowText" lastClr="000000"/>
              </a:solidFill>
            </a:rPr>
            <a:t>Comunicados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 smtClean="0">
              <a:solidFill>
                <a:sysClr val="windowText" lastClr="000000"/>
              </a:solidFill>
            </a:rPr>
            <a:t>Orientação</a:t>
          </a:r>
          <a:endParaRPr lang="pt-BR" sz="2300" b="1" kern="1200" dirty="0">
            <a:solidFill>
              <a:sysClr val="windowText" lastClr="000000"/>
            </a:solidFill>
          </a:endParaRPr>
        </a:p>
      </dsp:txBody>
      <dsp:txXfrm>
        <a:off x="2832639" y="3026047"/>
        <a:ext cx="2717528" cy="1364073"/>
      </dsp:txXfrm>
    </dsp:sp>
    <dsp:sp modelId="{3686477C-6ACD-4170-96FE-7A4A2F1D3EEB}">
      <dsp:nvSpPr>
        <dsp:cNvPr id="0" name=""/>
        <dsp:cNvSpPr/>
      </dsp:nvSpPr>
      <dsp:spPr>
        <a:xfrm>
          <a:off x="5778440" y="1514207"/>
          <a:ext cx="2717528" cy="13640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2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b="1" kern="1200" dirty="0" smtClean="0">
              <a:solidFill>
                <a:sysClr val="windowText" lastClr="000000"/>
              </a:solidFill>
            </a:rPr>
            <a:t>Decretos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b="1" kern="1200" dirty="0" smtClean="0">
              <a:solidFill>
                <a:sysClr val="windowText" lastClr="000000"/>
              </a:solidFill>
            </a:rPr>
            <a:t>Regulamentação</a:t>
          </a:r>
          <a:endParaRPr lang="pt-BR" sz="2500" b="1" kern="1200" dirty="0">
            <a:solidFill>
              <a:sysClr val="windowText" lastClr="000000"/>
            </a:solidFill>
          </a:endParaRPr>
        </a:p>
      </dsp:txBody>
      <dsp:txXfrm>
        <a:off x="5778440" y="1514207"/>
        <a:ext cx="2717528" cy="1364073"/>
      </dsp:txXfrm>
    </dsp:sp>
    <dsp:sp modelId="{52C1BB87-D2F5-42D9-A1D2-80079FEDA158}">
      <dsp:nvSpPr>
        <dsp:cNvPr id="0" name=""/>
        <dsp:cNvSpPr/>
      </dsp:nvSpPr>
      <dsp:spPr>
        <a:xfrm>
          <a:off x="5778440" y="3026047"/>
          <a:ext cx="2717528" cy="13640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3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 smtClean="0">
              <a:solidFill>
                <a:sysClr val="windowText" lastClr="000000"/>
              </a:solidFill>
            </a:rPr>
            <a:t>Pareceres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 smtClean="0">
              <a:solidFill>
                <a:sysClr val="windowText" lastClr="000000"/>
              </a:solidFill>
            </a:rPr>
            <a:t>Orientação</a:t>
          </a:r>
          <a:endParaRPr lang="pt-BR" sz="2300" b="1" kern="1200" dirty="0">
            <a:solidFill>
              <a:sysClr val="windowText" lastClr="000000"/>
            </a:solidFill>
          </a:endParaRPr>
        </a:p>
      </dsp:txBody>
      <dsp:txXfrm>
        <a:off x="5778440" y="3026047"/>
        <a:ext cx="2717528" cy="1364073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F88A75-DF44-4042-833A-E58ABD48B739}">
      <dsp:nvSpPr>
        <dsp:cNvPr id="0" name=""/>
        <dsp:cNvSpPr/>
      </dsp:nvSpPr>
      <dsp:spPr>
        <a:xfrm>
          <a:off x="40" y="101131"/>
          <a:ext cx="8494994" cy="1364073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200" b="1" kern="1200" dirty="0" smtClean="0"/>
            <a:t>O QUE ESTÁ ACONTECENDO</a:t>
          </a:r>
          <a:endParaRPr lang="pt-BR" sz="5200" b="1" kern="1200" dirty="0"/>
        </a:p>
      </dsp:txBody>
      <dsp:txXfrm>
        <a:off x="40" y="101131"/>
        <a:ext cx="8494994" cy="1364073"/>
      </dsp:txXfrm>
    </dsp:sp>
    <dsp:sp modelId="{BC91FDDE-5C0C-4E28-B4C6-B36F061AED29}">
      <dsp:nvSpPr>
        <dsp:cNvPr id="0" name=""/>
        <dsp:cNvSpPr/>
      </dsp:nvSpPr>
      <dsp:spPr>
        <a:xfrm>
          <a:off x="974" y="1514207"/>
          <a:ext cx="5549193" cy="13640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2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 smtClean="0"/>
            <a:t>Atualização</a:t>
          </a:r>
          <a:endParaRPr lang="pt-BR" sz="3000" b="1" kern="1200" dirty="0"/>
        </a:p>
      </dsp:txBody>
      <dsp:txXfrm>
        <a:off x="974" y="1514207"/>
        <a:ext cx="5549193" cy="1364073"/>
      </dsp:txXfrm>
    </dsp:sp>
    <dsp:sp modelId="{A8220B25-FA4F-4F25-B156-DC0DA531A8E6}">
      <dsp:nvSpPr>
        <dsp:cNvPr id="0" name=""/>
        <dsp:cNvSpPr/>
      </dsp:nvSpPr>
      <dsp:spPr>
        <a:xfrm>
          <a:off x="974" y="3026047"/>
          <a:ext cx="2717528" cy="13640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3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 smtClean="0"/>
            <a:t>Democratização </a:t>
          </a:r>
          <a:endParaRPr lang="pt-BR" sz="2300" b="1" kern="1200" dirty="0"/>
        </a:p>
      </dsp:txBody>
      <dsp:txXfrm>
        <a:off x="974" y="3026047"/>
        <a:ext cx="2717528" cy="1364073"/>
      </dsp:txXfrm>
    </dsp:sp>
    <dsp:sp modelId="{5E104756-2569-45E0-886B-0E2FEF7F07DA}">
      <dsp:nvSpPr>
        <dsp:cNvPr id="0" name=""/>
        <dsp:cNvSpPr/>
      </dsp:nvSpPr>
      <dsp:spPr>
        <a:xfrm>
          <a:off x="2832639" y="3026047"/>
          <a:ext cx="2717528" cy="13640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3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 smtClean="0"/>
            <a:t>Orientação</a:t>
          </a:r>
          <a:endParaRPr lang="pt-BR" sz="2300" b="1" kern="1200" dirty="0"/>
        </a:p>
      </dsp:txBody>
      <dsp:txXfrm>
        <a:off x="2832639" y="3026047"/>
        <a:ext cx="2717528" cy="1364073"/>
      </dsp:txXfrm>
    </dsp:sp>
    <dsp:sp modelId="{3686477C-6ACD-4170-96FE-7A4A2F1D3EEB}">
      <dsp:nvSpPr>
        <dsp:cNvPr id="0" name=""/>
        <dsp:cNvSpPr/>
      </dsp:nvSpPr>
      <dsp:spPr>
        <a:xfrm>
          <a:off x="5778440" y="1514207"/>
          <a:ext cx="2717528" cy="13640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2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 smtClean="0"/>
            <a:t>Modernização</a:t>
          </a:r>
          <a:endParaRPr lang="pt-BR" sz="3000" b="1" kern="1200" dirty="0"/>
        </a:p>
      </dsp:txBody>
      <dsp:txXfrm>
        <a:off x="5778440" y="1514207"/>
        <a:ext cx="2717528" cy="1364073"/>
      </dsp:txXfrm>
    </dsp:sp>
    <dsp:sp modelId="{52C1BB87-D2F5-42D9-A1D2-80079FEDA158}">
      <dsp:nvSpPr>
        <dsp:cNvPr id="0" name=""/>
        <dsp:cNvSpPr/>
      </dsp:nvSpPr>
      <dsp:spPr>
        <a:xfrm>
          <a:off x="5778440" y="3026047"/>
          <a:ext cx="2717528" cy="13640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3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 smtClean="0"/>
            <a:t>Acompanhamento</a:t>
          </a:r>
          <a:endParaRPr lang="pt-BR" sz="2300" b="1" kern="1200" dirty="0"/>
        </a:p>
      </dsp:txBody>
      <dsp:txXfrm>
        <a:off x="5778440" y="3026047"/>
        <a:ext cx="2717528" cy="136407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264547-1623-4410-87D5-5A7EC197B5F8}">
      <dsp:nvSpPr>
        <dsp:cNvPr id="0" name=""/>
        <dsp:cNvSpPr/>
      </dsp:nvSpPr>
      <dsp:spPr>
        <a:xfrm rot="5400000">
          <a:off x="4626405" y="-1957050"/>
          <a:ext cx="820637" cy="47370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>
              <a:solidFill>
                <a:srgbClr val="321547"/>
              </a:solidFill>
            </a:rPr>
            <a:t>Ocupa emprego público na Administração Direta ou Indireta contratado sob o regime da Consolidação das Leis do Trabalho (CLT).</a:t>
          </a:r>
          <a:endParaRPr lang="pt-BR" sz="1400" kern="1200" dirty="0"/>
        </a:p>
      </dsp:txBody>
      <dsp:txXfrm rot="5400000">
        <a:off x="4626405" y="-1957050"/>
        <a:ext cx="820637" cy="4737041"/>
      </dsp:txXfrm>
    </dsp:sp>
    <dsp:sp modelId="{1FFA78B9-5AD1-49A8-BD8A-EAD6A1658C4F}">
      <dsp:nvSpPr>
        <dsp:cNvPr id="0" name=""/>
        <dsp:cNvSpPr/>
      </dsp:nvSpPr>
      <dsp:spPr>
        <a:xfrm>
          <a:off x="3617" y="38626"/>
          <a:ext cx="2664585" cy="745687"/>
        </a:xfrm>
        <a:prstGeom prst="roundRect">
          <a:avLst/>
        </a:prstGeom>
        <a:solidFill>
          <a:schemeClr val="accent2"/>
        </a:solidFill>
        <a:ln w="15875" cap="flat" cmpd="sng" algn="ctr">
          <a:solidFill>
            <a:schemeClr val="accent2">
              <a:shade val="50000"/>
              <a:shade val="75000"/>
              <a:lumMod val="8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EMPREGADO PÚBLICO</a:t>
          </a:r>
          <a:endParaRPr lang="pt-BR" sz="2100" kern="1200" dirty="0"/>
        </a:p>
      </dsp:txBody>
      <dsp:txXfrm>
        <a:off x="3617" y="38626"/>
        <a:ext cx="2664585" cy="745687"/>
      </dsp:txXfrm>
    </dsp:sp>
    <dsp:sp modelId="{45C3A1E3-CEE5-40C1-8544-41B147B60EEA}">
      <dsp:nvSpPr>
        <dsp:cNvPr id="0" name=""/>
        <dsp:cNvSpPr/>
      </dsp:nvSpPr>
      <dsp:spPr>
        <a:xfrm rot="5400000">
          <a:off x="4634968" y="-1107691"/>
          <a:ext cx="803510" cy="47370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 smtClean="0">
              <a:solidFill>
                <a:srgbClr val="000066"/>
              </a:solidFill>
            </a:rPr>
            <a:t> </a:t>
          </a:r>
          <a:r>
            <a:rPr lang="pt-BR" sz="1400" kern="1200" dirty="0" smtClean="0">
              <a:solidFill>
                <a:srgbClr val="000066"/>
              </a:solidFill>
            </a:rPr>
            <a:t>Ocupa cargo criado por lei, em número certo e denominação própria. Pode ser cargo de carreira que corresponde a uma profissão ou uma função certa e determinada.</a:t>
          </a:r>
          <a:endParaRPr lang="pt-BR" sz="1200" kern="1200" dirty="0"/>
        </a:p>
      </dsp:txBody>
      <dsp:txXfrm rot="5400000">
        <a:off x="4634968" y="-1107691"/>
        <a:ext cx="803510" cy="4737041"/>
      </dsp:txXfrm>
    </dsp:sp>
    <dsp:sp modelId="{88E48AA9-8E8A-493B-B074-F66CA59CBBD4}">
      <dsp:nvSpPr>
        <dsp:cNvPr id="0" name=""/>
        <dsp:cNvSpPr/>
      </dsp:nvSpPr>
      <dsp:spPr>
        <a:xfrm>
          <a:off x="3617" y="887985"/>
          <a:ext cx="2664585" cy="745687"/>
        </a:xfrm>
        <a:prstGeom prst="roundRect">
          <a:avLst/>
        </a:prstGeom>
        <a:solidFill>
          <a:schemeClr val="accent2"/>
        </a:solidFill>
        <a:ln w="15875" cap="flat" cmpd="sng" algn="ctr">
          <a:solidFill>
            <a:schemeClr val="accent2">
              <a:shade val="50000"/>
              <a:shade val="75000"/>
              <a:lumMod val="8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SERVIDOR PÚBLICO</a:t>
          </a:r>
          <a:endParaRPr lang="pt-BR" sz="2100" kern="1200" dirty="0"/>
        </a:p>
      </dsp:txBody>
      <dsp:txXfrm>
        <a:off x="3617" y="887985"/>
        <a:ext cx="2664585" cy="745687"/>
      </dsp:txXfrm>
    </dsp:sp>
    <dsp:sp modelId="{46788E27-CB96-4DEF-B0AF-0CD5513C8439}">
      <dsp:nvSpPr>
        <dsp:cNvPr id="0" name=""/>
        <dsp:cNvSpPr/>
      </dsp:nvSpPr>
      <dsp:spPr>
        <a:xfrm rot="5400000">
          <a:off x="4560832" y="-192760"/>
          <a:ext cx="951783" cy="47370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>
              <a:solidFill>
                <a:srgbClr val="000066"/>
              </a:solidFill>
            </a:rPr>
            <a:t>Ocupa atribuições e atividades relacionadas aos cargos públicos, porém são admitidos sob caráter temporário, não provendo cargo e normalmente estão vinculados ao regime jurídico da CLT .</a:t>
          </a:r>
        </a:p>
      </dsp:txBody>
      <dsp:txXfrm rot="5400000">
        <a:off x="4560832" y="-192760"/>
        <a:ext cx="951783" cy="4737041"/>
      </dsp:txXfrm>
    </dsp:sp>
    <dsp:sp modelId="{6D623B16-8656-447D-92F5-A1743D45DB73}">
      <dsp:nvSpPr>
        <dsp:cNvPr id="0" name=""/>
        <dsp:cNvSpPr/>
      </dsp:nvSpPr>
      <dsp:spPr>
        <a:xfrm>
          <a:off x="3617" y="1802916"/>
          <a:ext cx="2664585" cy="745687"/>
        </a:xfrm>
        <a:prstGeom prst="roundRect">
          <a:avLst/>
        </a:prstGeom>
        <a:solidFill>
          <a:schemeClr val="accent2"/>
        </a:solidFill>
        <a:ln w="15875" cap="flat" cmpd="sng" algn="ctr">
          <a:solidFill>
            <a:schemeClr val="accent2">
              <a:shade val="50000"/>
              <a:shade val="75000"/>
              <a:lumMod val="8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FUNÇÃO PÚBLICA</a:t>
          </a:r>
          <a:endParaRPr lang="pt-BR" sz="2100" kern="1200" dirty="0"/>
        </a:p>
      </dsp:txBody>
      <dsp:txXfrm>
        <a:off x="3617" y="1802916"/>
        <a:ext cx="2664585" cy="745687"/>
      </dsp:txXfrm>
    </dsp:sp>
    <dsp:sp modelId="{34276C11-F24B-446C-8D72-4C6E17D915AB}">
      <dsp:nvSpPr>
        <dsp:cNvPr id="0" name=""/>
        <dsp:cNvSpPr/>
      </dsp:nvSpPr>
      <dsp:spPr>
        <a:xfrm rot="5400000">
          <a:off x="4656154" y="700984"/>
          <a:ext cx="761137" cy="47370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>
              <a:solidFill>
                <a:srgbClr val="000066"/>
              </a:solidFill>
            </a:rPr>
            <a:t>Ocupa cargo de livre nomeação e exoneração, para atribuições e atividades de confiança por indicação da autoridade competente, desde que atendidas as exigências legais para o provimento.</a:t>
          </a:r>
        </a:p>
      </dsp:txBody>
      <dsp:txXfrm rot="5400000">
        <a:off x="4656154" y="700984"/>
        <a:ext cx="761137" cy="4737041"/>
      </dsp:txXfrm>
    </dsp:sp>
    <dsp:sp modelId="{C3520AD7-9A31-420D-8105-D5D70584E5F5}">
      <dsp:nvSpPr>
        <dsp:cNvPr id="0" name=""/>
        <dsp:cNvSpPr/>
      </dsp:nvSpPr>
      <dsp:spPr>
        <a:xfrm>
          <a:off x="3617" y="2696661"/>
          <a:ext cx="2664585" cy="745687"/>
        </a:xfrm>
        <a:prstGeom prst="roundRect">
          <a:avLst/>
        </a:prstGeom>
        <a:solidFill>
          <a:schemeClr val="accent2"/>
        </a:solidFill>
        <a:ln w="15875" cap="flat" cmpd="sng" algn="ctr">
          <a:solidFill>
            <a:schemeClr val="accent2">
              <a:shade val="50000"/>
              <a:shade val="75000"/>
              <a:lumMod val="8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CARGO EM COMISSÃO</a:t>
          </a:r>
          <a:endParaRPr lang="pt-BR" sz="2100" kern="1200" dirty="0"/>
        </a:p>
      </dsp:txBody>
      <dsp:txXfrm>
        <a:off x="3617" y="2696661"/>
        <a:ext cx="2664585" cy="74568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F38844-09EA-4421-9F42-B04897FCA297}">
      <dsp:nvSpPr>
        <dsp:cNvPr id="0" name=""/>
        <dsp:cNvSpPr/>
      </dsp:nvSpPr>
      <dsp:spPr>
        <a:xfrm>
          <a:off x="11230" y="0"/>
          <a:ext cx="2157051" cy="82068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96000"/>
                <a:satMod val="120000"/>
                <a:lumMod val="120000"/>
              </a:schemeClr>
            </a:gs>
            <a:gs pos="100000">
              <a:schemeClr val="dk1"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dk1"/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NOMEAÇÃO</a:t>
          </a:r>
          <a:endParaRPr lang="pt-BR" sz="2100" kern="1200" dirty="0"/>
        </a:p>
      </dsp:txBody>
      <dsp:txXfrm>
        <a:off x="11230" y="0"/>
        <a:ext cx="2157051" cy="820686"/>
      </dsp:txXfrm>
    </dsp:sp>
    <dsp:sp modelId="{0C2C6856-A6C6-442F-A23C-99495258E7DA}">
      <dsp:nvSpPr>
        <dsp:cNvPr id="0" name=""/>
        <dsp:cNvSpPr/>
      </dsp:nvSpPr>
      <dsp:spPr>
        <a:xfrm>
          <a:off x="2383986" y="142869"/>
          <a:ext cx="457294" cy="53494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96000"/>
                <a:satMod val="120000"/>
                <a:lumMod val="120000"/>
              </a:schemeClr>
            </a:gs>
            <a:gs pos="100000">
              <a:schemeClr val="dk1"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dk1"/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700" kern="1200" dirty="0"/>
        </a:p>
      </dsp:txBody>
      <dsp:txXfrm>
        <a:off x="2383986" y="142869"/>
        <a:ext cx="457294" cy="534948"/>
      </dsp:txXfrm>
    </dsp:sp>
    <dsp:sp modelId="{74231427-99E0-4CD0-8DAF-83840B8759E5}">
      <dsp:nvSpPr>
        <dsp:cNvPr id="0" name=""/>
        <dsp:cNvSpPr/>
      </dsp:nvSpPr>
      <dsp:spPr>
        <a:xfrm>
          <a:off x="3031102" y="0"/>
          <a:ext cx="2157051" cy="82068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96000"/>
                <a:satMod val="120000"/>
                <a:lumMod val="120000"/>
              </a:schemeClr>
            </a:gs>
            <a:gs pos="100000">
              <a:schemeClr val="dk1"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dk1"/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Cargo Efetivo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Cargo em Comissão*</a:t>
          </a:r>
          <a:endParaRPr lang="pt-BR" sz="1600" kern="1200" dirty="0"/>
        </a:p>
      </dsp:txBody>
      <dsp:txXfrm>
        <a:off x="3031102" y="0"/>
        <a:ext cx="2157051" cy="820686"/>
      </dsp:txXfrm>
    </dsp:sp>
    <dsp:sp modelId="{AE711F78-B919-4FD0-831C-96F5255CAB4C}">
      <dsp:nvSpPr>
        <dsp:cNvPr id="0" name=""/>
        <dsp:cNvSpPr/>
      </dsp:nvSpPr>
      <dsp:spPr>
        <a:xfrm>
          <a:off x="5403858" y="142869"/>
          <a:ext cx="457294" cy="53494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96000"/>
                <a:satMod val="120000"/>
                <a:lumMod val="120000"/>
              </a:schemeClr>
            </a:gs>
            <a:gs pos="100000">
              <a:schemeClr val="dk1"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dk1"/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700" kern="1200" dirty="0"/>
        </a:p>
      </dsp:txBody>
      <dsp:txXfrm>
        <a:off x="5403858" y="142869"/>
        <a:ext cx="457294" cy="534948"/>
      </dsp:txXfrm>
    </dsp:sp>
    <dsp:sp modelId="{859E365D-41AC-47ED-940A-31A6DA11A5CF}">
      <dsp:nvSpPr>
        <dsp:cNvPr id="0" name=""/>
        <dsp:cNvSpPr/>
      </dsp:nvSpPr>
      <dsp:spPr>
        <a:xfrm>
          <a:off x="6050974" y="0"/>
          <a:ext cx="2157051" cy="82068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96000"/>
                <a:satMod val="120000"/>
                <a:lumMod val="120000"/>
              </a:schemeClr>
            </a:gs>
            <a:gs pos="100000">
              <a:schemeClr val="dk1"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dk1"/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Por Decreto</a:t>
          </a:r>
          <a:br>
            <a:rPr lang="pt-BR" sz="2100" kern="1200" dirty="0" smtClean="0"/>
          </a:br>
          <a:r>
            <a:rPr lang="pt-BR" sz="2100" kern="1200" dirty="0" smtClean="0"/>
            <a:t>do Governador</a:t>
          </a:r>
          <a:endParaRPr lang="pt-BR" sz="2100" kern="1200" dirty="0"/>
        </a:p>
      </dsp:txBody>
      <dsp:txXfrm>
        <a:off x="6050974" y="0"/>
        <a:ext cx="2157051" cy="82068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F38844-09EA-4421-9F42-B04897FCA297}">
      <dsp:nvSpPr>
        <dsp:cNvPr id="0" name=""/>
        <dsp:cNvSpPr/>
      </dsp:nvSpPr>
      <dsp:spPr>
        <a:xfrm>
          <a:off x="3639" y="53461"/>
          <a:ext cx="1591084" cy="95465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0"/>
              </a:schemeClr>
            </a:gs>
            <a:gs pos="44000">
              <a:schemeClr val="dk1">
                <a:tint val="60000"/>
                <a:satMod val="120000"/>
              </a:schemeClr>
            </a:gs>
            <a:gs pos="100000">
              <a:schemeClr val="dk1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ADMISSÃO</a:t>
          </a:r>
          <a:endParaRPr lang="pt-BR" sz="18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639" y="53461"/>
        <a:ext cx="1591084" cy="954650"/>
      </dsp:txXfrm>
    </dsp:sp>
    <dsp:sp modelId="{0C2C6856-A6C6-442F-A23C-99495258E7DA}">
      <dsp:nvSpPr>
        <dsp:cNvPr id="0" name=""/>
        <dsp:cNvSpPr/>
      </dsp:nvSpPr>
      <dsp:spPr>
        <a:xfrm rot="21558749">
          <a:off x="1753820" y="320012"/>
          <a:ext cx="337334" cy="394589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0"/>
              </a:schemeClr>
            </a:gs>
            <a:gs pos="44000">
              <a:schemeClr val="dk1">
                <a:tint val="60000"/>
                <a:satMod val="120000"/>
              </a:schemeClr>
            </a:gs>
            <a:gs pos="100000">
              <a:schemeClr val="dk1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 dirty="0">
            <a:solidFill>
              <a:srgbClr val="FFFF00"/>
            </a:solidFill>
          </a:endParaRPr>
        </a:p>
      </dsp:txBody>
      <dsp:txXfrm rot="21558749">
        <a:off x="1753820" y="320012"/>
        <a:ext cx="337334" cy="394589"/>
      </dsp:txXfrm>
    </dsp:sp>
    <dsp:sp modelId="{74231427-99E0-4CD0-8DAF-83840B8759E5}">
      <dsp:nvSpPr>
        <dsp:cNvPr id="0" name=""/>
        <dsp:cNvSpPr/>
      </dsp:nvSpPr>
      <dsp:spPr>
        <a:xfrm>
          <a:off x="2231158" y="26730"/>
          <a:ext cx="1591084" cy="95465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0"/>
              </a:schemeClr>
            </a:gs>
            <a:gs pos="44000">
              <a:schemeClr val="dk1">
                <a:tint val="60000"/>
                <a:satMod val="120000"/>
              </a:schemeClr>
            </a:gs>
            <a:gs pos="100000">
              <a:schemeClr val="dk1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Por Prazo Certo e Determinado</a:t>
          </a:r>
          <a:endParaRPr lang="pt-BR" sz="18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231158" y="26730"/>
        <a:ext cx="1591084" cy="954650"/>
      </dsp:txXfrm>
    </dsp:sp>
    <dsp:sp modelId="{AE711F78-B919-4FD0-831C-96F5255CAB4C}">
      <dsp:nvSpPr>
        <dsp:cNvPr id="0" name=""/>
        <dsp:cNvSpPr/>
      </dsp:nvSpPr>
      <dsp:spPr>
        <a:xfrm>
          <a:off x="3981351" y="306761"/>
          <a:ext cx="337310" cy="394589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0"/>
              </a:schemeClr>
            </a:gs>
            <a:gs pos="44000">
              <a:schemeClr val="dk1">
                <a:tint val="60000"/>
                <a:satMod val="120000"/>
              </a:schemeClr>
            </a:gs>
            <a:gs pos="100000">
              <a:schemeClr val="dk1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 dirty="0">
            <a:solidFill>
              <a:srgbClr val="FFFF00"/>
            </a:solidFill>
          </a:endParaRPr>
        </a:p>
      </dsp:txBody>
      <dsp:txXfrm>
        <a:off x="3981351" y="306761"/>
        <a:ext cx="337310" cy="394589"/>
      </dsp:txXfrm>
    </dsp:sp>
    <dsp:sp modelId="{859E365D-41AC-47ED-940A-31A6DA11A5CF}">
      <dsp:nvSpPr>
        <dsp:cNvPr id="0" name=""/>
        <dsp:cNvSpPr/>
      </dsp:nvSpPr>
      <dsp:spPr>
        <a:xfrm>
          <a:off x="4458676" y="26730"/>
          <a:ext cx="1591084" cy="95465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0"/>
              </a:schemeClr>
            </a:gs>
            <a:gs pos="44000">
              <a:schemeClr val="dk1">
                <a:tint val="60000"/>
                <a:satMod val="120000"/>
              </a:schemeClr>
            </a:gs>
            <a:gs pos="100000">
              <a:schemeClr val="dk1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Por Processo Seletivo Simplificado</a:t>
          </a:r>
          <a:endParaRPr lang="pt-BR" sz="18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458676" y="26730"/>
        <a:ext cx="1591084" cy="954650"/>
      </dsp:txXfrm>
    </dsp:sp>
    <dsp:sp modelId="{A553587A-B0D8-4BC3-B3D5-FC4AA7F35FDF}">
      <dsp:nvSpPr>
        <dsp:cNvPr id="0" name=""/>
        <dsp:cNvSpPr/>
      </dsp:nvSpPr>
      <dsp:spPr>
        <a:xfrm>
          <a:off x="6208870" y="306761"/>
          <a:ext cx="337310" cy="394589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0"/>
              </a:schemeClr>
            </a:gs>
            <a:gs pos="44000">
              <a:schemeClr val="dk1">
                <a:tint val="60000"/>
                <a:satMod val="120000"/>
              </a:schemeClr>
            </a:gs>
            <a:gs pos="100000">
              <a:schemeClr val="dk1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 dirty="0">
            <a:solidFill>
              <a:srgbClr val="FFFF00"/>
            </a:solidFill>
          </a:endParaRPr>
        </a:p>
      </dsp:txBody>
      <dsp:txXfrm>
        <a:off x="6208870" y="306761"/>
        <a:ext cx="337310" cy="394589"/>
      </dsp:txXfrm>
    </dsp:sp>
    <dsp:sp modelId="{C7333F48-A03D-4360-8AE6-0899BAAC22E1}">
      <dsp:nvSpPr>
        <dsp:cNvPr id="0" name=""/>
        <dsp:cNvSpPr/>
      </dsp:nvSpPr>
      <dsp:spPr>
        <a:xfrm>
          <a:off x="6686195" y="26730"/>
          <a:ext cx="1591084" cy="95465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0"/>
              </a:schemeClr>
            </a:gs>
            <a:gs pos="44000">
              <a:schemeClr val="dk1">
                <a:tint val="60000"/>
                <a:satMod val="120000"/>
              </a:schemeClr>
            </a:gs>
            <a:gs pos="100000">
              <a:schemeClr val="dk1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LC 1.093/2009</a:t>
          </a:r>
          <a:endParaRPr lang="pt-BR" sz="18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686195" y="26730"/>
        <a:ext cx="1591084" cy="95465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B8BAC4-8732-49F9-AB4D-7626C40BC01B}">
      <dsp:nvSpPr>
        <dsp:cNvPr id="0" name=""/>
        <dsp:cNvSpPr/>
      </dsp:nvSpPr>
      <dsp:spPr>
        <a:xfrm>
          <a:off x="0" y="44548"/>
          <a:ext cx="3528392" cy="5996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ESTATUTÁRIO</a:t>
          </a:r>
          <a:endParaRPr lang="pt-BR" sz="1100" i="1" kern="1200" dirty="0"/>
        </a:p>
      </dsp:txBody>
      <dsp:txXfrm>
        <a:off x="0" y="44548"/>
        <a:ext cx="3528392" cy="599625"/>
      </dsp:txXfrm>
    </dsp:sp>
    <dsp:sp modelId="{3FE2245E-2B80-4B09-B730-9FD96E5B1DAB}">
      <dsp:nvSpPr>
        <dsp:cNvPr id="0" name=""/>
        <dsp:cNvSpPr/>
      </dsp:nvSpPr>
      <dsp:spPr>
        <a:xfrm>
          <a:off x="339254" y="792089"/>
          <a:ext cx="1357090" cy="4113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EFETIVO </a:t>
          </a:r>
          <a:r>
            <a:rPr lang="pt-BR" sz="1200" i="1" kern="1200" dirty="0" smtClean="0"/>
            <a:t>(A)</a:t>
          </a:r>
          <a:endParaRPr lang="pt-BR" sz="1200" i="1" kern="1200" dirty="0"/>
        </a:p>
      </dsp:txBody>
      <dsp:txXfrm>
        <a:off x="339254" y="792089"/>
        <a:ext cx="1357090" cy="411378"/>
      </dsp:txXfrm>
    </dsp:sp>
    <dsp:sp modelId="{3060BA43-4122-4B73-85C2-511C4DF2B205}">
      <dsp:nvSpPr>
        <dsp:cNvPr id="0" name=""/>
        <dsp:cNvSpPr/>
      </dsp:nvSpPr>
      <dsp:spPr>
        <a:xfrm>
          <a:off x="0" y="1440160"/>
          <a:ext cx="3528392" cy="5996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LEI 500/74 – </a:t>
          </a:r>
          <a:endParaRPr lang="pt-BR" sz="1700" i="1" kern="1200" dirty="0"/>
        </a:p>
      </dsp:txBody>
      <dsp:txXfrm>
        <a:off x="0" y="1440160"/>
        <a:ext cx="3528392" cy="599625"/>
      </dsp:txXfrm>
    </dsp:sp>
    <dsp:sp modelId="{F5AE5F85-7602-4EC9-9FF8-B76AE2A5E641}">
      <dsp:nvSpPr>
        <dsp:cNvPr id="0" name=""/>
        <dsp:cNvSpPr/>
      </dsp:nvSpPr>
      <dsp:spPr>
        <a:xfrm>
          <a:off x="0" y="2880322"/>
          <a:ext cx="3528392" cy="5996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CLT </a:t>
          </a:r>
          <a:r>
            <a:rPr lang="pt-BR" sz="1100" i="1" kern="1200" dirty="0" smtClean="0"/>
            <a:t>(N)</a:t>
          </a:r>
          <a:endParaRPr lang="pt-BR" sz="1700" i="1" kern="1200" dirty="0"/>
        </a:p>
      </dsp:txBody>
      <dsp:txXfrm>
        <a:off x="0" y="2880322"/>
        <a:ext cx="3528392" cy="599625"/>
      </dsp:txXfrm>
    </dsp:sp>
    <dsp:sp modelId="{92801888-1465-488F-AB12-4D5B21E429B3}">
      <dsp:nvSpPr>
        <dsp:cNvPr id="0" name=""/>
        <dsp:cNvSpPr/>
      </dsp:nvSpPr>
      <dsp:spPr>
        <a:xfrm>
          <a:off x="0" y="3672405"/>
          <a:ext cx="3528392" cy="5996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CTD – LC 1.093/2009 </a:t>
          </a:r>
          <a:r>
            <a:rPr lang="pt-BR" sz="1100" i="1" kern="1200" dirty="0" smtClean="0"/>
            <a:t>(O)</a:t>
          </a:r>
          <a:endParaRPr lang="pt-BR" sz="1700" i="1" kern="1200" dirty="0"/>
        </a:p>
      </dsp:txBody>
      <dsp:txXfrm>
        <a:off x="0" y="3672405"/>
        <a:ext cx="3528392" cy="599625"/>
      </dsp:txXfrm>
    </dsp:sp>
    <dsp:sp modelId="{E6C295BF-C3EA-41E3-B06B-1F3791B7C5C3}">
      <dsp:nvSpPr>
        <dsp:cNvPr id="0" name=""/>
        <dsp:cNvSpPr/>
      </dsp:nvSpPr>
      <dsp:spPr>
        <a:xfrm>
          <a:off x="1832046" y="792086"/>
          <a:ext cx="1357090" cy="4113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COMISSÃO </a:t>
          </a:r>
          <a:r>
            <a:rPr lang="pt-BR" sz="1200" i="1" kern="1200" dirty="0" smtClean="0"/>
            <a:t>(C) </a:t>
          </a:r>
          <a:endParaRPr lang="pt-BR" sz="1200" i="1" kern="1200" dirty="0"/>
        </a:p>
      </dsp:txBody>
      <dsp:txXfrm>
        <a:off x="1832046" y="792086"/>
        <a:ext cx="1357090" cy="411378"/>
      </dsp:txXfrm>
    </dsp:sp>
    <dsp:sp modelId="{B005F8E3-2AAE-4FDA-99B2-95E3B8497023}">
      <dsp:nvSpPr>
        <dsp:cNvPr id="0" name=""/>
        <dsp:cNvSpPr/>
      </dsp:nvSpPr>
      <dsp:spPr>
        <a:xfrm>
          <a:off x="271403" y="2232247"/>
          <a:ext cx="1357090" cy="4113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i="0" kern="1200" dirty="0" smtClean="0"/>
            <a:t>PÓS LC 1.010/07 (L)</a:t>
          </a:r>
          <a:endParaRPr lang="pt-BR" sz="1200" i="0" kern="1200" dirty="0"/>
        </a:p>
      </dsp:txBody>
      <dsp:txXfrm>
        <a:off x="271403" y="2232247"/>
        <a:ext cx="1357090" cy="411378"/>
      </dsp:txXfrm>
    </dsp:sp>
    <dsp:sp modelId="{F8555604-9A1F-4178-888D-A7FCD53F9159}">
      <dsp:nvSpPr>
        <dsp:cNvPr id="0" name=""/>
        <dsp:cNvSpPr/>
      </dsp:nvSpPr>
      <dsp:spPr>
        <a:xfrm>
          <a:off x="1832046" y="2232250"/>
          <a:ext cx="1357090" cy="4113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ESTÁVEL </a:t>
          </a:r>
          <a:r>
            <a:rPr lang="pt-BR" sz="1200" i="1" kern="1200" dirty="0" smtClean="0"/>
            <a:t>(P)</a:t>
          </a:r>
          <a:endParaRPr lang="pt-BR" sz="1200" i="1" kern="1200" dirty="0"/>
        </a:p>
      </dsp:txBody>
      <dsp:txXfrm>
        <a:off x="1832046" y="2232250"/>
        <a:ext cx="1357090" cy="41137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785E3C-7925-4BD2-9AEF-7A047E54D4E7}">
      <dsp:nvSpPr>
        <dsp:cNvPr id="0" name=""/>
        <dsp:cNvSpPr/>
      </dsp:nvSpPr>
      <dsp:spPr>
        <a:xfrm rot="5400000">
          <a:off x="2378094" y="-891690"/>
          <a:ext cx="580353" cy="2511313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Pesquisador Científico</a:t>
          </a:r>
          <a:endParaRPr lang="pt-BR" sz="1800" kern="1200" dirty="0"/>
        </a:p>
      </dsp:txBody>
      <dsp:txXfrm rot="5400000">
        <a:off x="2378094" y="-891690"/>
        <a:ext cx="580353" cy="2511313"/>
      </dsp:txXfrm>
    </dsp:sp>
    <dsp:sp modelId="{02596C1B-C65C-489A-B7AB-A44F3155CFB1}">
      <dsp:nvSpPr>
        <dsp:cNvPr id="0" name=""/>
        <dsp:cNvSpPr/>
      </dsp:nvSpPr>
      <dsp:spPr>
        <a:xfrm>
          <a:off x="0" y="1245"/>
          <a:ext cx="1412614" cy="72544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LC 125/75</a:t>
          </a:r>
          <a:endParaRPr lang="pt-BR" sz="1700" kern="1200" dirty="0"/>
        </a:p>
      </dsp:txBody>
      <dsp:txXfrm>
        <a:off x="0" y="1245"/>
        <a:ext cx="1412614" cy="725441"/>
      </dsp:txXfrm>
    </dsp:sp>
    <dsp:sp modelId="{1134C65F-6E2B-468A-A43A-6272ECA0DA63}">
      <dsp:nvSpPr>
        <dsp:cNvPr id="0" name=""/>
        <dsp:cNvSpPr/>
      </dsp:nvSpPr>
      <dsp:spPr>
        <a:xfrm rot="5400000">
          <a:off x="2378094" y="-129975"/>
          <a:ext cx="580353" cy="2511313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Engenheiro/Arquiteto</a:t>
          </a:r>
          <a:endParaRPr lang="pt-BR" sz="1800" kern="1200" dirty="0"/>
        </a:p>
      </dsp:txBody>
      <dsp:txXfrm rot="5400000">
        <a:off x="2378094" y="-129975"/>
        <a:ext cx="580353" cy="2511313"/>
      </dsp:txXfrm>
    </dsp:sp>
    <dsp:sp modelId="{8A1D62B8-1A87-4E5A-B16B-309331955C60}">
      <dsp:nvSpPr>
        <dsp:cNvPr id="0" name=""/>
        <dsp:cNvSpPr/>
      </dsp:nvSpPr>
      <dsp:spPr>
        <a:xfrm>
          <a:off x="0" y="762960"/>
          <a:ext cx="1412614" cy="72544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LC 540/88</a:t>
          </a:r>
          <a:endParaRPr lang="pt-BR" sz="1700" kern="1200" dirty="0"/>
        </a:p>
      </dsp:txBody>
      <dsp:txXfrm>
        <a:off x="0" y="762960"/>
        <a:ext cx="1412614" cy="725441"/>
      </dsp:txXfrm>
    </dsp:sp>
    <dsp:sp modelId="{7C875FF7-9AB8-49A3-9C86-E9990A61D1C7}">
      <dsp:nvSpPr>
        <dsp:cNvPr id="0" name=""/>
        <dsp:cNvSpPr/>
      </dsp:nvSpPr>
      <dsp:spPr>
        <a:xfrm rot="5400000">
          <a:off x="2378094" y="631738"/>
          <a:ext cx="580353" cy="2511313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Apoio à Pesquisa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Assistência à Pesquisa</a:t>
          </a:r>
          <a:endParaRPr lang="pt-BR" sz="1600" kern="1200" dirty="0"/>
        </a:p>
      </dsp:txBody>
      <dsp:txXfrm rot="5400000">
        <a:off x="2378094" y="631738"/>
        <a:ext cx="580353" cy="2511313"/>
      </dsp:txXfrm>
    </dsp:sp>
    <dsp:sp modelId="{BB21F5A7-442F-4D2C-AC0F-A2430470D964}">
      <dsp:nvSpPr>
        <dsp:cNvPr id="0" name=""/>
        <dsp:cNvSpPr/>
      </dsp:nvSpPr>
      <dsp:spPr>
        <a:xfrm>
          <a:off x="0" y="1524674"/>
          <a:ext cx="1412614" cy="72544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LC 661/91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LC 662/91</a:t>
          </a:r>
          <a:endParaRPr lang="pt-BR" sz="1700" kern="1200" dirty="0"/>
        </a:p>
      </dsp:txBody>
      <dsp:txXfrm>
        <a:off x="0" y="1524674"/>
        <a:ext cx="1412614" cy="725441"/>
      </dsp:txXfrm>
    </dsp:sp>
    <dsp:sp modelId="{B74A20A6-4680-4917-8E58-32B4665B5B4B}">
      <dsp:nvSpPr>
        <dsp:cNvPr id="0" name=""/>
        <dsp:cNvSpPr/>
      </dsp:nvSpPr>
      <dsp:spPr>
        <a:xfrm rot="5400000">
          <a:off x="2378094" y="1393452"/>
          <a:ext cx="580353" cy="2511313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Área Administrativa</a:t>
          </a:r>
          <a:endParaRPr lang="pt-BR" sz="1900" kern="1200" dirty="0"/>
        </a:p>
      </dsp:txBody>
      <dsp:txXfrm rot="5400000">
        <a:off x="2378094" y="1393452"/>
        <a:ext cx="580353" cy="2511313"/>
      </dsp:txXfrm>
    </dsp:sp>
    <dsp:sp modelId="{CB437380-C8F5-46B7-BC0E-9F8603CB6C96}">
      <dsp:nvSpPr>
        <dsp:cNvPr id="0" name=""/>
        <dsp:cNvSpPr/>
      </dsp:nvSpPr>
      <dsp:spPr>
        <a:xfrm>
          <a:off x="0" y="2286388"/>
          <a:ext cx="1412614" cy="72544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LC 1080/08</a:t>
          </a:r>
          <a:endParaRPr lang="pt-BR" sz="1700" kern="1200" dirty="0"/>
        </a:p>
      </dsp:txBody>
      <dsp:txXfrm>
        <a:off x="0" y="2286388"/>
        <a:ext cx="1412614" cy="725441"/>
      </dsp:txXfrm>
    </dsp:sp>
    <dsp:sp modelId="{D3517E2A-0CB6-40D4-8A73-3211CBA3D47A}">
      <dsp:nvSpPr>
        <dsp:cNvPr id="0" name=""/>
        <dsp:cNvSpPr/>
      </dsp:nvSpPr>
      <dsp:spPr>
        <a:xfrm rot="5400000">
          <a:off x="2378094" y="2155166"/>
          <a:ext cx="580353" cy="2511313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Área da Saúde</a:t>
          </a:r>
          <a:endParaRPr lang="pt-BR" sz="1900" kern="1200" dirty="0"/>
        </a:p>
      </dsp:txBody>
      <dsp:txXfrm rot="5400000">
        <a:off x="2378094" y="2155166"/>
        <a:ext cx="580353" cy="2511313"/>
      </dsp:txXfrm>
    </dsp:sp>
    <dsp:sp modelId="{75B805D0-DA78-4C8E-BB50-497737E94069}">
      <dsp:nvSpPr>
        <dsp:cNvPr id="0" name=""/>
        <dsp:cNvSpPr/>
      </dsp:nvSpPr>
      <dsp:spPr>
        <a:xfrm>
          <a:off x="0" y="3048102"/>
          <a:ext cx="1412614" cy="72544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LC 1157/11</a:t>
          </a:r>
          <a:endParaRPr lang="pt-BR" sz="1700" kern="1200" dirty="0"/>
        </a:p>
      </dsp:txBody>
      <dsp:txXfrm>
        <a:off x="0" y="3048102"/>
        <a:ext cx="1412614" cy="725441"/>
      </dsp:txXfrm>
    </dsp:sp>
    <dsp:sp modelId="{76663710-5AC4-4A92-8526-E4595427BBAB}">
      <dsp:nvSpPr>
        <dsp:cNvPr id="0" name=""/>
        <dsp:cNvSpPr/>
      </dsp:nvSpPr>
      <dsp:spPr>
        <a:xfrm rot="5400000">
          <a:off x="2378094" y="2916880"/>
          <a:ext cx="580353" cy="2511313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Carreira Médica</a:t>
          </a:r>
          <a:endParaRPr lang="pt-BR" sz="1900" kern="1200" dirty="0"/>
        </a:p>
      </dsp:txBody>
      <dsp:txXfrm rot="5400000">
        <a:off x="2378094" y="2916880"/>
        <a:ext cx="580353" cy="2511313"/>
      </dsp:txXfrm>
    </dsp:sp>
    <dsp:sp modelId="{549A1B48-E268-4753-894D-0DB659D21971}">
      <dsp:nvSpPr>
        <dsp:cNvPr id="0" name=""/>
        <dsp:cNvSpPr/>
      </dsp:nvSpPr>
      <dsp:spPr>
        <a:xfrm>
          <a:off x="0" y="3809816"/>
          <a:ext cx="1412614" cy="72544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LC 1193/12</a:t>
          </a:r>
          <a:endParaRPr lang="pt-BR" sz="1700" kern="1200" dirty="0"/>
        </a:p>
      </dsp:txBody>
      <dsp:txXfrm>
        <a:off x="0" y="3809816"/>
        <a:ext cx="1412614" cy="725441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E1662-3F58-4C62-9E3D-A64C10D81A3A}" type="datetimeFigureOut">
              <a:rPr lang="pt-BR" smtClean="0"/>
              <a:pPr/>
              <a:t>05/08/2015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14875"/>
            <a:ext cx="5486400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B60FA-364E-46F5-9B37-973A9DDC92C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396898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B372A-0536-4563-B54A-380C28921B8E}" type="slidenum">
              <a:rPr lang="pt-BR" smtClean="0"/>
              <a:pPr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659446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B372A-0536-4563-B54A-380C28921B8E}" type="slidenum">
              <a:rPr lang="pt-BR" smtClean="0"/>
              <a:pPr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659446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B372A-0536-4563-B54A-380C28921B8E}" type="slidenum">
              <a:rPr lang="pt-BR" smtClean="0"/>
              <a:pPr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659446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B372A-0536-4563-B54A-380C28921B8E}" type="slidenum">
              <a:rPr lang="pt-BR" smtClean="0"/>
              <a:pPr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659446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B372A-0536-4563-B54A-380C28921B8E}" type="slidenum">
              <a:rPr lang="pt-BR" smtClean="0"/>
              <a:pPr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659446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B372A-0536-4563-B54A-380C28921B8E}" type="slidenum">
              <a:rPr lang="pt-BR" smtClean="0"/>
              <a:pPr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659446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B372A-0536-4563-B54A-380C28921B8E}" type="slidenum">
              <a:rPr lang="pt-BR" smtClean="0"/>
              <a:pPr/>
              <a:t>37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659446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3EB092-1B32-4CE1-BADC-F222805415E8}" type="datetimeFigureOut">
              <a:rPr lang="pt-BR" smtClean="0"/>
              <a:pPr>
                <a:defRPr/>
              </a:pPr>
              <a:t>05/08/2015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001A96-D37E-4A5D-8708-C7B60487C405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4970CD-B3A6-4334-B03A-C6D323F96ADA}" type="datetimeFigureOut">
              <a:rPr lang="pt-BR" smtClean="0"/>
              <a:pPr>
                <a:defRPr/>
              </a:pPr>
              <a:t>05/08/2015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35448E-9BEE-4B64-9642-D6E575374CEC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D8F5A7-5576-496C-960B-5F9D85D5C2F6}" type="datetimeFigureOut">
              <a:rPr lang="pt-BR" smtClean="0"/>
              <a:pPr>
                <a:defRPr/>
              </a:pPr>
              <a:t>05/08/2015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FFFD42-E3C1-4ABE-9C45-74178AEFBC33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  <p:grpSp>
        <p:nvGrpSpPr>
          <p:cNvPr id="7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055-332E-4B6F-B769-1B1CF44269A8}" type="datetimeFigureOut">
              <a:rPr lang="pt-BR" smtClean="0"/>
              <a:pPr/>
              <a:t>05/08/2015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3F6C-0904-406A-A99B-3AE308C867D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055-332E-4B6F-B769-1B1CF44269A8}" type="datetimeFigureOut">
              <a:rPr lang="pt-BR" smtClean="0"/>
              <a:pPr/>
              <a:t>05/08/2015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3F6C-0904-406A-A99B-3AE308C867D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055-332E-4B6F-B769-1B1CF44269A8}" type="datetimeFigureOut">
              <a:rPr lang="pt-BR" smtClean="0"/>
              <a:pPr/>
              <a:t>05/08/2015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3F6C-0904-406A-A99B-3AE308C867D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055-332E-4B6F-B769-1B1CF44269A8}" type="datetimeFigureOut">
              <a:rPr lang="pt-BR" smtClean="0"/>
              <a:pPr/>
              <a:t>05/08/2015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3F6C-0904-406A-A99B-3AE308C867D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055-332E-4B6F-B769-1B1CF44269A8}" type="datetimeFigureOut">
              <a:rPr lang="pt-BR" smtClean="0"/>
              <a:pPr/>
              <a:t>05/08/2015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3F6C-0904-406A-A99B-3AE308C867D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055-332E-4B6F-B769-1B1CF44269A8}" type="datetimeFigureOut">
              <a:rPr lang="pt-BR" smtClean="0"/>
              <a:pPr/>
              <a:t>05/08/2015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3F6C-0904-406A-A99B-3AE308C867D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055-332E-4B6F-B769-1B1CF44269A8}" type="datetimeFigureOut">
              <a:rPr lang="pt-BR" smtClean="0"/>
              <a:pPr/>
              <a:t>05/08/2015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3F6C-0904-406A-A99B-3AE308C867D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055-332E-4B6F-B769-1B1CF44269A8}" type="datetimeFigureOut">
              <a:rPr lang="pt-BR" smtClean="0"/>
              <a:pPr/>
              <a:t>05/08/2015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3F6C-0904-406A-A99B-3AE308C867D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D62416-A9A1-4886-A429-337E8A08FCB5}" type="datetimeFigureOut">
              <a:rPr lang="pt-BR" smtClean="0"/>
              <a:pPr>
                <a:defRPr/>
              </a:pPr>
              <a:t>05/08/2015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76230F-5081-4B17-9D56-B1C696FF3D56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Clique no ícone para adicionar uma imagem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055-332E-4B6F-B769-1B1CF44269A8}" type="datetimeFigureOut">
              <a:rPr lang="pt-BR" smtClean="0"/>
              <a:pPr/>
              <a:t>05/08/2015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3F6C-0904-406A-A99B-3AE308C867D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055-332E-4B6F-B769-1B1CF44269A8}" type="datetimeFigureOut">
              <a:rPr lang="pt-BR" smtClean="0"/>
              <a:pPr/>
              <a:t>05/08/2015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3F6C-0904-406A-A99B-3AE308C867D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055-332E-4B6F-B769-1B1CF44269A8}" type="datetimeFigureOut">
              <a:rPr lang="pt-BR" smtClean="0"/>
              <a:pPr/>
              <a:t>05/08/2015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3F6C-0904-406A-A99B-3AE308C867D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476B8E-E503-4789-8D24-6223F615CFEB}" type="datetimeFigureOut">
              <a:rPr lang="pt-BR" smtClean="0"/>
              <a:pPr>
                <a:defRPr/>
              </a:pPr>
              <a:t>05/08/2015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2BEF7-E7EB-44E8-9020-A47F5453E55C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27F610-F1DF-45ED-89E4-726702E08660}" type="datetimeFigureOut">
              <a:rPr lang="pt-BR" smtClean="0"/>
              <a:pPr>
                <a:defRPr/>
              </a:pPr>
              <a:t>05/08/2015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84ECA5-1CEC-473E-A5CB-0D2DC38A5A1E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21E5-75B0-4DD5-A4ED-ED000448B4BB}" type="datetimeFigureOut">
              <a:rPr lang="pt-BR" smtClean="0"/>
              <a:pPr>
                <a:defRPr/>
              </a:pPr>
              <a:t>05/08/2015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294320-DD6C-4DF2-8EF8-7C4E15E822BD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9EFB88-2756-4F73-8215-E68D44CF6F4D}" type="datetimeFigureOut">
              <a:rPr lang="pt-BR" smtClean="0"/>
              <a:pPr>
                <a:defRPr/>
              </a:pPr>
              <a:t>05/08/2015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F4EB88-15E6-4029-B539-8B6817054C18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D29EF4-6CCB-4AC9-9786-8D8B3C2424B6}" type="datetimeFigureOut">
              <a:rPr lang="pt-BR" smtClean="0"/>
              <a:pPr>
                <a:defRPr/>
              </a:pPr>
              <a:t>05/08/2015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92EE9-C5DF-4DEE-9DE0-7D035F9815C5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7D0A84-7D05-4EAE-9480-922D708B1B05}" type="datetimeFigureOut">
              <a:rPr lang="pt-BR" smtClean="0"/>
              <a:pPr>
                <a:defRPr/>
              </a:pPr>
              <a:t>05/08/2015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809E6-28CD-410E-A280-D1D00116D67F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F75BDD-18EC-401F-9441-2068D50352A6}" type="datetimeFigureOut">
              <a:rPr lang="pt-BR" smtClean="0"/>
              <a:pPr>
                <a:defRPr/>
              </a:pPr>
              <a:t>05/08/2015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D6D9B7-F18F-48C2-B053-3F5FCC94354E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A312DAF-A1B8-479E-A253-D1B599FB006D}" type="datetimeFigureOut">
              <a:rPr lang="pt-BR" smtClean="0"/>
              <a:pPr>
                <a:defRPr/>
              </a:pPr>
              <a:t>05/08/2015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4EAFAC0-A765-40DB-8D30-BD7CDFD57BF9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A2055-332E-4B6F-B769-1B1CF44269A8}" type="datetimeFigureOut">
              <a:rPr lang="pt-BR" smtClean="0"/>
              <a:pPr/>
              <a:t>05/08/2015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33F6C-0904-406A-A99B-3AE308C867D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image" Target="../media/image2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2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2.jpe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mailto:wfagundes@saude.sp.gov.br" TargetMode="External"/><Relationship Id="rId3" Type="http://schemas.openxmlformats.org/officeDocument/2006/relationships/image" Target="../media/image2.jpeg"/><Relationship Id="rId7" Type="http://schemas.openxmlformats.org/officeDocument/2006/relationships/hyperlink" Target="mailto:mlopes@saude.sp.gov.b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lmiranda@saude.sp.gov.br" TargetMode="External"/><Relationship Id="rId11" Type="http://schemas.openxmlformats.org/officeDocument/2006/relationships/hyperlink" Target="mailto:whenriquez@saude.sp.gov.br" TargetMode="External"/><Relationship Id="rId5" Type="http://schemas.openxmlformats.org/officeDocument/2006/relationships/hyperlink" Target="mailto:cbatista@saude.sp.gov.br" TargetMode="External"/><Relationship Id="rId10" Type="http://schemas.openxmlformats.org/officeDocument/2006/relationships/hyperlink" Target="mailto:marsantos@saude.sp.gov.br" TargetMode="External"/><Relationship Id="rId4" Type="http://schemas.openxmlformats.org/officeDocument/2006/relationships/hyperlink" Target="mailto:yamazaki@saude.sp.gov.br" TargetMode="External"/><Relationship Id="rId9" Type="http://schemas.openxmlformats.org/officeDocument/2006/relationships/hyperlink" Target="mailto:npereira@saude.sp.gov.br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3779912" y="5517232"/>
            <a:ext cx="5248672" cy="1224136"/>
          </a:xfrm>
        </p:spPr>
        <p:txBody>
          <a:bodyPr>
            <a:normAutofit fontScale="92500" lnSpcReduction="20000"/>
          </a:bodyPr>
          <a:lstStyle/>
          <a:p>
            <a:pPr algn="r"/>
            <a:endParaRPr lang="pt-BR" dirty="0" smtClean="0">
              <a:solidFill>
                <a:schemeClr val="tx1"/>
              </a:solidFill>
            </a:endParaRPr>
          </a:p>
          <a:p>
            <a:pPr algn="r"/>
            <a:r>
              <a:rPr lang="pt-BR" b="1" dirty="0" smtClean="0">
                <a:solidFill>
                  <a:schemeClr val="tx2"/>
                </a:solidFill>
              </a:rPr>
              <a:t>A retroalimentação do conhecimento como mescla da força de trabalho</a:t>
            </a:r>
          </a:p>
          <a:p>
            <a:pPr algn="r"/>
            <a:r>
              <a:rPr lang="pt-BR" b="1" dirty="0" smtClean="0">
                <a:solidFill>
                  <a:schemeClr val="tx2"/>
                </a:solidFill>
              </a:rPr>
              <a:t>2015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5445224"/>
            <a:ext cx="2211580" cy="1150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aixaDeTexto 1"/>
          <p:cNvSpPr txBox="1"/>
          <p:nvPr/>
        </p:nvSpPr>
        <p:spPr>
          <a:xfrm>
            <a:off x="1056861" y="2924944"/>
            <a:ext cx="741682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BR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BEM VINDOS</a:t>
            </a:r>
            <a:endParaRPr lang="pt-BR" sz="8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ítulo 3"/>
          <p:cNvSpPr>
            <a:spLocks noGrp="1"/>
          </p:cNvSpPr>
          <p:nvPr>
            <p:ph type="ctrTitle"/>
          </p:nvPr>
        </p:nvSpPr>
        <p:spPr>
          <a:xfrm>
            <a:off x="251520" y="692696"/>
            <a:ext cx="8420472" cy="1470025"/>
          </a:xfrm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tx2"/>
                </a:solidFill>
              </a:rPr>
              <a:t>SECRETARIA DE ESTADO DA SAÚDE</a:t>
            </a:r>
            <a:br>
              <a:rPr lang="pt-BR" sz="2800" dirty="0" smtClean="0">
                <a:solidFill>
                  <a:schemeClr val="tx2"/>
                </a:solidFill>
              </a:rPr>
            </a:br>
            <a:r>
              <a:rPr lang="pt-BR" sz="2800" dirty="0" smtClean="0">
                <a:solidFill>
                  <a:schemeClr val="tx2"/>
                </a:solidFill>
              </a:rPr>
              <a:t>COORDENADORIA DE RECURSOS HUMANOS</a:t>
            </a:r>
            <a:br>
              <a:rPr lang="pt-BR" sz="2800" dirty="0" smtClean="0">
                <a:solidFill>
                  <a:schemeClr val="tx2"/>
                </a:solidFill>
              </a:rPr>
            </a:br>
            <a:r>
              <a:rPr lang="pt-BR" sz="2800" dirty="0" smtClean="0">
                <a:solidFill>
                  <a:schemeClr val="tx2"/>
                </a:solidFill>
              </a:rPr>
              <a:t>Grupo de Gestão de Pessoas</a:t>
            </a:r>
            <a:endParaRPr lang="pt-BR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45715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/>
              <a:t>III.  Estágio probatório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5445224"/>
            <a:ext cx="2211580" cy="1150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475656" y="6376243"/>
            <a:ext cx="6480720" cy="437133"/>
          </a:xfrm>
        </p:spPr>
        <p:txBody>
          <a:bodyPr/>
          <a:lstStyle/>
          <a:p>
            <a:pPr algn="ctr"/>
            <a:r>
              <a:rPr lang="pt-BR" sz="900" b="1" dirty="0" smtClean="0"/>
              <a:t>CON;NSGP/GGP/CRH – </a:t>
            </a:r>
          </a:p>
          <a:p>
            <a:pPr algn="ctr"/>
            <a:r>
              <a:rPr lang="pt-BR" sz="900" b="1" dirty="0" smtClean="0"/>
              <a:t>Módulo II Aspectos legais e diretrizes administrativas.</a:t>
            </a:r>
          </a:p>
        </p:txBody>
      </p:sp>
      <p:sp>
        <p:nvSpPr>
          <p:cNvPr id="7" name="Retângulo 6"/>
          <p:cNvSpPr/>
          <p:nvPr/>
        </p:nvSpPr>
        <p:spPr>
          <a:xfrm>
            <a:off x="395536" y="2795444"/>
            <a:ext cx="33123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dirty="0" smtClean="0">
                <a:solidFill>
                  <a:schemeClr val="tx2"/>
                </a:solidFill>
                <a:latin typeface="+mn-lt"/>
              </a:rPr>
              <a:t>O servidor público Estadual titular de cargo efetivo adquire a estabilidade funcional após 3 (três) anos de efetivo exercício. </a:t>
            </a:r>
            <a:endParaRPr lang="pt-BR" sz="1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851920" y="2342197"/>
            <a:ext cx="49320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v"/>
              <a:defRPr/>
            </a:pPr>
            <a:r>
              <a:rPr lang="pt-BR" dirty="0" smtClean="0">
                <a:latin typeface="+mn-lt"/>
              </a:rPr>
              <a:t> </a:t>
            </a:r>
            <a:r>
              <a:rPr lang="pt-BR" sz="1600" b="1" dirty="0" smtClean="0">
                <a:solidFill>
                  <a:schemeClr val="tx2"/>
                </a:solidFill>
                <a:latin typeface="+mn-lt"/>
              </a:rPr>
              <a:t>Avaliação semestral pelo período de 3 anos após ingresso;</a:t>
            </a:r>
          </a:p>
          <a:p>
            <a:pPr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v"/>
              <a:defRPr/>
            </a:pPr>
            <a:r>
              <a:rPr lang="pt-BR" sz="1600" b="1" dirty="0" smtClean="0">
                <a:solidFill>
                  <a:schemeClr val="tx2"/>
                </a:solidFill>
                <a:latin typeface="+mn-lt"/>
              </a:rPr>
              <a:t> Verificação da necessidade de capacitação ou aprimoramento profissional para o servidor;</a:t>
            </a:r>
          </a:p>
          <a:p>
            <a:pPr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v"/>
              <a:defRPr/>
            </a:pPr>
            <a:r>
              <a:rPr lang="pt-BR" sz="1600" b="1" dirty="0" smtClean="0">
                <a:solidFill>
                  <a:schemeClr val="tx2"/>
                </a:solidFill>
                <a:latin typeface="+mn-lt"/>
              </a:rPr>
              <a:t> Ao final do triênio, em caso de incompatibilidade do cargo, poderá a Administração propor a não confirmação do cargo (observado o princípio do devido processo legal)</a:t>
            </a:r>
          </a:p>
          <a:p>
            <a:pPr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v"/>
              <a:defRPr/>
            </a:pPr>
            <a:endParaRPr lang="pt-BR" sz="1600" b="1" dirty="0" smtClean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7145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539552" y="1772816"/>
          <a:ext cx="3528392" cy="46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Diagrama 14"/>
          <p:cNvGraphicFramePr/>
          <p:nvPr/>
        </p:nvGraphicFramePr>
        <p:xfrm>
          <a:off x="4788024" y="1628800"/>
          <a:ext cx="392392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8" name="Conector de seta reta 7"/>
          <p:cNvCxnSpPr/>
          <p:nvPr/>
        </p:nvCxnSpPr>
        <p:spPr>
          <a:xfrm>
            <a:off x="2771800" y="2420888"/>
            <a:ext cx="144016" cy="1440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H="1">
            <a:off x="1835696" y="2420888"/>
            <a:ext cx="144016" cy="1440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>
            <a:off x="2843808" y="3861048"/>
            <a:ext cx="144016" cy="1440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H="1">
            <a:off x="1763688" y="3861048"/>
            <a:ext cx="144016" cy="1440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0" y="889556"/>
            <a:ext cx="4536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/>
            <a:r>
              <a:rPr lang="pt-BR" sz="2800" b="1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IV.  Regimes jurídicos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3923928" y="889556"/>
            <a:ext cx="5220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/>
            <a:r>
              <a:rPr lang="pt-BR" sz="2800" b="1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V.  Regimes retribuitórios</a:t>
            </a:r>
          </a:p>
        </p:txBody>
      </p:sp>
      <p:sp>
        <p:nvSpPr>
          <p:cNvPr id="1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475656" y="6376243"/>
            <a:ext cx="6480720" cy="437133"/>
          </a:xfrm>
        </p:spPr>
        <p:txBody>
          <a:bodyPr/>
          <a:lstStyle/>
          <a:p>
            <a:pPr algn="ctr"/>
            <a:r>
              <a:rPr lang="pt-BR" sz="900" b="1" dirty="0" smtClean="0"/>
              <a:t>CON;NSGP/GGP/CRH – </a:t>
            </a:r>
          </a:p>
          <a:p>
            <a:pPr algn="ctr"/>
            <a:r>
              <a:rPr lang="pt-BR" sz="900" b="1" dirty="0" smtClean="0"/>
              <a:t>Módulo II Aspectos legais e diretrizes administrativas.</a:t>
            </a:r>
          </a:p>
        </p:txBody>
      </p:sp>
    </p:spTree>
    <p:extLst>
      <p:ext uri="{BB962C8B-B14F-4D97-AF65-F5344CB8AC3E}">
        <p14:creationId xmlns:p14="http://schemas.microsoft.com/office/powerpoint/2010/main" xmlns="" val="17721853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13065783"/>
              </p:ext>
            </p:extLst>
          </p:nvPr>
        </p:nvGraphicFramePr>
        <p:xfrm>
          <a:off x="683568" y="1556792"/>
          <a:ext cx="727280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tângulo 3"/>
          <p:cNvSpPr/>
          <p:nvPr/>
        </p:nvSpPr>
        <p:spPr>
          <a:xfrm>
            <a:off x="251520" y="476672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VI.  Regimes previdenciários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5445224"/>
            <a:ext cx="2211580" cy="1150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475656" y="6376243"/>
            <a:ext cx="6480720" cy="437133"/>
          </a:xfrm>
        </p:spPr>
        <p:txBody>
          <a:bodyPr/>
          <a:lstStyle/>
          <a:p>
            <a:pPr algn="ctr"/>
            <a:r>
              <a:rPr lang="pt-BR" sz="900" b="1" dirty="0" smtClean="0"/>
              <a:t>CON;NSGP/GGP/CRH – </a:t>
            </a:r>
          </a:p>
          <a:p>
            <a:pPr algn="ctr"/>
            <a:r>
              <a:rPr lang="pt-BR" sz="900" b="1" dirty="0" smtClean="0"/>
              <a:t>Módulo II Aspectos legais e diretrizes administrativas.</a:t>
            </a:r>
          </a:p>
        </p:txBody>
      </p:sp>
    </p:spTree>
    <p:extLst>
      <p:ext uri="{BB962C8B-B14F-4D97-AF65-F5344CB8AC3E}">
        <p14:creationId xmlns:p14="http://schemas.microsoft.com/office/powerpoint/2010/main" xmlns="" val="4623250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539552" y="908720"/>
          <a:ext cx="8136904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4"/>
          <p:cNvSpPr/>
          <p:nvPr/>
        </p:nvSpPr>
        <p:spPr>
          <a:xfrm>
            <a:off x="251520" y="323945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VII.  Contagem de tempo: finalidades</a:t>
            </a:r>
          </a:p>
        </p:txBody>
      </p:sp>
    </p:spTree>
    <p:extLst>
      <p:ext uri="{BB962C8B-B14F-4D97-AF65-F5344CB8AC3E}">
        <p14:creationId xmlns:p14="http://schemas.microsoft.com/office/powerpoint/2010/main" xmlns="" val="11089649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24376374"/>
              </p:ext>
            </p:extLst>
          </p:nvPr>
        </p:nvGraphicFramePr>
        <p:xfrm>
          <a:off x="0" y="476672"/>
          <a:ext cx="9144000" cy="6392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8247"/>
                <a:gridCol w="1411291"/>
                <a:gridCol w="1094154"/>
                <a:gridCol w="4220308"/>
              </a:tblGrid>
              <a:tr h="119256">
                <a:tc rowSpan="2"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AFASTAMENTOS</a:t>
                      </a:r>
                      <a:endParaRPr lang="pt-BR" sz="1600" dirty="0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ESTATUTÁRIO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CLT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COMPROVAÇÃO</a:t>
                      </a:r>
                      <a:r>
                        <a:rPr lang="pt-BR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LEGAL</a:t>
                      </a:r>
                      <a:endParaRPr lang="pt-BR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</a:tr>
              <a:tr h="35753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PERÍODOS MÁXIMO</a:t>
                      </a:r>
                      <a:endParaRPr lang="pt-BR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3034">
                <a:tc>
                  <a:txBody>
                    <a:bodyPr/>
                    <a:lstStyle/>
                    <a:p>
                      <a:pPr algn="just"/>
                      <a:r>
                        <a:rPr lang="pt-BR" sz="1600" b="1" dirty="0" smtClean="0"/>
                        <a:t>Gala</a:t>
                      </a:r>
                      <a:r>
                        <a:rPr lang="pt-BR" sz="1600" dirty="0" smtClean="0"/>
                        <a:t> </a:t>
                      </a:r>
                      <a:r>
                        <a:rPr lang="pt-BR" sz="1600" i="1" dirty="0" smtClean="0"/>
                        <a:t>(Casamento)</a:t>
                      </a:r>
                      <a:endParaRPr lang="pt-BR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8 dias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dias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Certidão de Casamento</a:t>
                      </a:r>
                      <a:endParaRPr lang="pt-BR" sz="1600" dirty="0"/>
                    </a:p>
                  </a:txBody>
                  <a:tcPr anchor="ctr"/>
                </a:tc>
              </a:tr>
              <a:tr h="317794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Doação de Sangue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pt-BR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dia </a:t>
                      </a:r>
                      <a:r>
                        <a:rPr lang="pt-BR" sz="8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(máx. 3/ano com intervalo mínimo de 45dias)</a:t>
                      </a:r>
                      <a:endParaRPr lang="pt-BR" sz="14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dia/ano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Atestado fornecido por Órgão Oficial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79106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Convocação para Júri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Não há limite</a:t>
                      </a:r>
                      <a:endParaRPr lang="pt-B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Não há limite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Declaração fornecida pelo Órgão Judiciário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63906">
                <a:tc>
                  <a:txBody>
                    <a:bodyPr/>
                    <a:lstStyle/>
                    <a:p>
                      <a:pPr algn="just"/>
                      <a:r>
                        <a:rPr lang="pt-BR" sz="1400" b="1" dirty="0" smtClean="0"/>
                        <a:t>Nojo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i="1" dirty="0" smtClean="0"/>
                        <a:t>(Falecimento)</a:t>
                      </a:r>
                      <a:r>
                        <a:rPr lang="pt-BR" sz="1400" dirty="0" smtClean="0"/>
                        <a:t> – Ente de </a:t>
                      </a:r>
                      <a:r>
                        <a:rPr lang="pt-BR" sz="1400" b="1" dirty="0" smtClean="0"/>
                        <a:t>1º grau</a:t>
                      </a:r>
                      <a:r>
                        <a:rPr lang="pt-BR" sz="1200" dirty="0" smtClean="0"/>
                        <a:t> </a:t>
                      </a:r>
                      <a:r>
                        <a:rPr lang="pt-BR" sz="1100" i="1" dirty="0" smtClean="0"/>
                        <a:t>(cônjuge/companheiro, filhos, pais</a:t>
                      </a:r>
                      <a:r>
                        <a:rPr lang="pt-BR" sz="1100" i="1" baseline="0" dirty="0" smtClean="0"/>
                        <a:t> e irmãos)</a:t>
                      </a:r>
                      <a:endParaRPr lang="pt-BR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 dias após o falecimento</a:t>
                      </a:r>
                      <a:endParaRPr lang="pt-B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dias após o falecimento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Atestado de Óbito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5417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Nojo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i="1" dirty="0" smtClean="0"/>
                        <a:t>(Falecimento)</a:t>
                      </a:r>
                      <a:r>
                        <a:rPr lang="pt-BR" sz="1400" dirty="0" smtClean="0"/>
                        <a:t> – Ente de </a:t>
                      </a:r>
                      <a:r>
                        <a:rPr lang="pt-BR" sz="1400" b="1" dirty="0" smtClean="0"/>
                        <a:t>2º grau</a:t>
                      </a:r>
                      <a:r>
                        <a:rPr lang="pt-BR" sz="1200" dirty="0" smtClean="0"/>
                        <a:t> </a:t>
                      </a:r>
                      <a:r>
                        <a:rPr lang="pt-BR" sz="1100" i="1" dirty="0" smtClean="0"/>
                        <a:t>(avós*, netos*, sogros </a:t>
                      </a:r>
                      <a:r>
                        <a:rPr lang="pt-BR" sz="1100" i="1" baseline="0" dirty="0" smtClean="0"/>
                        <a:t>e padrasto ou madrasta)</a:t>
                      </a:r>
                      <a:endParaRPr lang="pt-BR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dias após o falecimento</a:t>
                      </a:r>
                      <a:endParaRPr lang="pt-B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dias após o falecimento*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Atestado de Óbito</a:t>
                      </a:r>
                    </a:p>
                    <a:p>
                      <a:pPr marL="0" algn="l" defTabSz="914400" rtl="0" eaLnBrk="1" latinLnBrk="0" hangingPunct="1"/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88450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Falta Abonada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dia/mês</a:t>
                      </a:r>
                      <a:r>
                        <a:rPr lang="pt-BR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1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(máx. 6/ano)</a:t>
                      </a:r>
                      <a:endParaRPr lang="pt-BR" sz="14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Requerimento do servidor com aprovação das autoridades</a:t>
                      </a:r>
                      <a:r>
                        <a:rPr lang="pt-B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competentes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13386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Falta</a:t>
                      </a:r>
                      <a:r>
                        <a:rPr lang="pt-BR" sz="1600" b="1" baseline="0" dirty="0" smtClean="0"/>
                        <a:t> Justificada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Máx. 24/ano </a:t>
                      </a:r>
                      <a:r>
                        <a:rPr lang="pt-BR" sz="11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(12 chefia imediata e 12 mediata)</a:t>
                      </a:r>
                      <a:endParaRPr lang="pt-BR" sz="14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Por meio de Atestado Médico</a:t>
                      </a:r>
                      <a:endParaRPr lang="pt-B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Requerimento do servidor com aprovação das autoridades</a:t>
                      </a:r>
                      <a:r>
                        <a:rPr lang="pt-B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competentes (Efetivo)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Apresentação de Atestado Médico (CLT)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21378">
                <a:tc>
                  <a:txBody>
                    <a:bodyPr/>
                    <a:lstStyle/>
                    <a:p>
                      <a:pPr algn="just"/>
                      <a:r>
                        <a:rPr lang="pt-BR" sz="1600" b="1" dirty="0" smtClean="0"/>
                        <a:t>Faltas Médica</a:t>
                      </a:r>
                      <a:r>
                        <a:rPr lang="pt-BR" sz="1600" dirty="0" smtClean="0"/>
                        <a:t> </a:t>
                      </a:r>
                      <a:r>
                        <a:rPr lang="pt-BR" sz="1400" i="1" dirty="0" smtClean="0"/>
                        <a:t>(doença,</a:t>
                      </a:r>
                      <a:r>
                        <a:rPr lang="pt-BR" sz="1400" i="1" baseline="0" dirty="0" smtClean="0"/>
                        <a:t> acid. trabalho, licença saúde)</a:t>
                      </a:r>
                      <a:endParaRPr lang="pt-BR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Não há limite</a:t>
                      </a:r>
                      <a:endParaRPr lang="pt-B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Máx. 15 dias*</a:t>
                      </a: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9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(após será pago pelo INSS)</a:t>
                      </a:r>
                      <a:endParaRPr lang="pt-BR" sz="14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Atestado</a:t>
                      </a:r>
                      <a:r>
                        <a:rPr lang="pt-B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Médico (Efetivo/DPME – CLT/INSS)</a:t>
                      </a:r>
                    </a:p>
                    <a:p>
                      <a:pPr marL="0" algn="l" defTabSz="914400" rtl="0" eaLnBrk="1" latinLnBrk="0" hangingPunct="1"/>
                      <a:r>
                        <a:rPr lang="pt-B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*Regra regulamentada pela Lei 13.135/2015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02298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Licença-paternidade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dias</a:t>
                      </a:r>
                      <a:endParaRPr lang="pt-B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dias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Certidão de Nascimento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1074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Licença-gestante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Máx.</a:t>
                      </a:r>
                      <a:r>
                        <a:rPr lang="pt-BR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180 dias (120 + 60d)</a:t>
                      </a:r>
                      <a:endParaRPr lang="pt-B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Máx. 120 dias</a:t>
                      </a:r>
                      <a:endParaRPr lang="pt-B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Atestado Médico (Efetivo</a:t>
                      </a:r>
                      <a:r>
                        <a:rPr lang="pt-B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/DPME – CLT/INSS) ou Certidão de Nascimento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24002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Licença-adoção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Máx. 180 dias</a:t>
                      </a:r>
                      <a:endParaRPr lang="pt-B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Máx. 120 dias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Termo</a:t>
                      </a:r>
                      <a:r>
                        <a:rPr lang="pt-B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Guarda para fins de adoção ou Adoção Definitiva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Candara" pitchFamily="34" charset="0"/>
                <a:ea typeface="Batang" pitchFamily="18" charset="-127"/>
                <a:cs typeface="+mj-cs"/>
              </a:rPr>
              <a:t>VIII.  Principais Afastamentos/Faltas Legais – Efetivo </a:t>
            </a:r>
            <a:r>
              <a:rPr lang="pt-BR" sz="2400" b="1" dirty="0" smtClean="0">
                <a:solidFill>
                  <a:schemeClr val="bg1"/>
                </a:solidFill>
                <a:latin typeface="Candara" pitchFamily="34" charset="0"/>
                <a:ea typeface="+mj-ea"/>
                <a:cs typeface="+mj-cs"/>
              </a:rPr>
              <a:t>X CLT</a:t>
            </a:r>
            <a:endParaRPr lang="pt-BR" sz="2400" b="1" dirty="0">
              <a:solidFill>
                <a:schemeClr val="bg1"/>
              </a:solidFill>
              <a:latin typeface="Candara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2231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xmlns="" val="3646167496"/>
              </p:ext>
            </p:extLst>
          </p:nvPr>
        </p:nvGraphicFramePr>
        <p:xfrm>
          <a:off x="179512" y="1314104"/>
          <a:ext cx="4176464" cy="5543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Diagrama 14"/>
          <p:cNvGraphicFramePr/>
          <p:nvPr/>
        </p:nvGraphicFramePr>
        <p:xfrm>
          <a:off x="4499992" y="836712"/>
          <a:ext cx="4429000" cy="64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Cubo 11"/>
          <p:cNvSpPr/>
          <p:nvPr/>
        </p:nvSpPr>
        <p:spPr bwMode="auto">
          <a:xfrm>
            <a:off x="899592" y="1916832"/>
            <a:ext cx="2088232" cy="504056"/>
          </a:xfrm>
          <a:prstGeom prst="cube">
            <a:avLst>
              <a:gd name="adj" fmla="val 26954"/>
            </a:avLst>
          </a:prstGeom>
          <a:gradFill>
            <a:gsLst>
              <a:gs pos="0">
                <a:srgbClr val="0070C0"/>
              </a:gs>
              <a:gs pos="25000">
                <a:schemeClr val="tx2">
                  <a:lumMod val="40000"/>
                  <a:lumOff val="60000"/>
                </a:schemeClr>
              </a:gs>
              <a:gs pos="7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 w="12700" cmpd="sng">
            <a:noFill/>
            <a:prstDash val="solid"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David" pitchFamily="34" charset="-79"/>
              </a:rPr>
              <a:t>ESTATUTÁRIO</a:t>
            </a:r>
          </a:p>
        </p:txBody>
      </p:sp>
      <p:sp>
        <p:nvSpPr>
          <p:cNvPr id="13" name="Cubo 12"/>
          <p:cNvSpPr/>
          <p:nvPr/>
        </p:nvSpPr>
        <p:spPr bwMode="auto">
          <a:xfrm>
            <a:off x="6156176" y="1916832"/>
            <a:ext cx="2016224" cy="504056"/>
          </a:xfrm>
          <a:prstGeom prst="cube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25000">
                <a:schemeClr val="accent3">
                  <a:lumMod val="75000"/>
                </a:schemeClr>
              </a:gs>
              <a:gs pos="75000">
                <a:schemeClr val="accent3">
                  <a:lumMod val="60000"/>
                  <a:lumOff val="40000"/>
                </a:schemeClr>
              </a:gs>
              <a:gs pos="100000">
                <a:srgbClr val="92D050"/>
              </a:gs>
            </a:gsLst>
            <a:lin ang="5400000" scaled="0"/>
          </a:gradFill>
          <a:ln w="12700" cmpd="sng">
            <a:noFill/>
            <a:prstDash val="solid"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000"/>
              </a:spcAft>
            </a:pPr>
            <a:r>
              <a:rPr lang="pt-BR" sz="1600" dirty="0" smtClean="0">
                <a:latin typeface="Arial Black" pitchFamily="34" charset="0"/>
                <a:cs typeface="David" pitchFamily="34" charset="-79"/>
              </a:rPr>
              <a:t>CELETISTA</a:t>
            </a:r>
          </a:p>
        </p:txBody>
      </p:sp>
      <p:sp>
        <p:nvSpPr>
          <p:cNvPr id="9" name="Retângulo 8"/>
          <p:cNvSpPr/>
          <p:nvPr/>
        </p:nvSpPr>
        <p:spPr>
          <a:xfrm>
            <a:off x="251520" y="539969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IX.  Férias 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5877272"/>
            <a:ext cx="1872208" cy="973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475656" y="6376243"/>
            <a:ext cx="6480720" cy="437133"/>
          </a:xfrm>
        </p:spPr>
        <p:txBody>
          <a:bodyPr/>
          <a:lstStyle/>
          <a:p>
            <a:pPr algn="ctr"/>
            <a:r>
              <a:rPr lang="pt-BR" sz="900" b="1" dirty="0" smtClean="0"/>
              <a:t>CON;NSGP/GGP/CRH – </a:t>
            </a:r>
          </a:p>
          <a:p>
            <a:pPr algn="ctr"/>
            <a:r>
              <a:rPr lang="pt-BR" sz="900" b="1" dirty="0" smtClean="0"/>
              <a:t>Módulo II Aspectos legais e diretrizes administrativas.</a:t>
            </a:r>
          </a:p>
        </p:txBody>
      </p:sp>
    </p:spTree>
    <p:extLst>
      <p:ext uri="{BB962C8B-B14F-4D97-AF65-F5344CB8AC3E}">
        <p14:creationId xmlns:p14="http://schemas.microsoft.com/office/powerpoint/2010/main" xmlns="" val="24305242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a 10"/>
          <p:cNvGraphicFramePr/>
          <p:nvPr/>
        </p:nvGraphicFramePr>
        <p:xfrm>
          <a:off x="1214414" y="1142984"/>
          <a:ext cx="7215238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CaixaDeTexto 15"/>
          <p:cNvSpPr txBox="1"/>
          <p:nvPr/>
        </p:nvSpPr>
        <p:spPr>
          <a:xfrm>
            <a:off x="2714612" y="3714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2357422" y="3357562"/>
            <a:ext cx="14487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 smtClean="0">
                <a:solidFill>
                  <a:srgbClr val="FFFF00"/>
                </a:solidFill>
                <a:latin typeface="+mn-lt"/>
              </a:rPr>
              <a:t>HIPÓTESES </a:t>
            </a:r>
          </a:p>
          <a:p>
            <a:pPr algn="ctr"/>
            <a:r>
              <a:rPr lang="pt-BR" sz="1600" dirty="0" smtClean="0">
                <a:solidFill>
                  <a:srgbClr val="FFFF00"/>
                </a:solidFill>
                <a:latin typeface="+mn-lt"/>
              </a:rPr>
              <a:t>PREVISTAS </a:t>
            </a:r>
          </a:p>
          <a:p>
            <a:pPr algn="ctr"/>
            <a:r>
              <a:rPr lang="pt-BR" sz="1600" dirty="0" smtClean="0">
                <a:solidFill>
                  <a:srgbClr val="FFFF00"/>
                </a:solidFill>
                <a:latin typeface="+mn-lt"/>
              </a:rPr>
              <a:t>PELA </a:t>
            </a:r>
          </a:p>
          <a:p>
            <a:pPr algn="ctr"/>
            <a:r>
              <a:rPr lang="pt-BR" sz="1600" dirty="0" smtClean="0">
                <a:solidFill>
                  <a:srgbClr val="FFFF00"/>
                </a:solidFill>
                <a:latin typeface="+mn-lt"/>
              </a:rPr>
              <a:t>CONSTITUIÇÃO</a:t>
            </a:r>
            <a:endParaRPr lang="pt-BR" sz="16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51520" y="539969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3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X.  Acúmulo de cargos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5445224"/>
            <a:ext cx="2211580" cy="1150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788024" y="6304235"/>
            <a:ext cx="4320480" cy="437133"/>
          </a:xfrm>
        </p:spPr>
        <p:txBody>
          <a:bodyPr/>
          <a:lstStyle/>
          <a:p>
            <a:pPr algn="ctr"/>
            <a:r>
              <a:rPr lang="pt-BR" sz="900" b="1" dirty="0" smtClean="0"/>
              <a:t>CON;NSGP/GGP/CRH – </a:t>
            </a:r>
          </a:p>
          <a:p>
            <a:pPr algn="ctr"/>
            <a:r>
              <a:rPr lang="pt-BR" sz="900" b="1" dirty="0" smtClean="0"/>
              <a:t>Módulo II Aspectos legais e diretrizes administrativas.</a:t>
            </a:r>
          </a:p>
        </p:txBody>
      </p:sp>
    </p:spTree>
    <p:extLst>
      <p:ext uri="{BB962C8B-B14F-4D97-AF65-F5344CB8AC3E}">
        <p14:creationId xmlns:p14="http://schemas.microsoft.com/office/powerpoint/2010/main" xmlns="" val="35320312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5445224"/>
            <a:ext cx="2211580" cy="1150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89565" y="6250164"/>
            <a:ext cx="3786691" cy="365125"/>
          </a:xfrm>
        </p:spPr>
        <p:txBody>
          <a:bodyPr/>
          <a:lstStyle/>
          <a:p>
            <a:pPr algn="ctr"/>
            <a:r>
              <a:rPr lang="pt-BR" sz="900" b="1" dirty="0" smtClean="0"/>
              <a:t>CON;NSGP/GGP/CRH – </a:t>
            </a:r>
          </a:p>
          <a:p>
            <a:pPr algn="ctr"/>
            <a:r>
              <a:rPr lang="pt-BR" sz="900" b="1" dirty="0" smtClean="0"/>
              <a:t>Módulo II Aspectos legais e diretrizes administrativas.</a:t>
            </a:r>
          </a:p>
        </p:txBody>
      </p:sp>
      <p:sp>
        <p:nvSpPr>
          <p:cNvPr id="10" name="Título 3"/>
          <p:cNvSpPr txBox="1">
            <a:spLocks/>
          </p:cNvSpPr>
          <p:nvPr/>
        </p:nvSpPr>
        <p:spPr>
          <a:xfrm>
            <a:off x="224100" y="332656"/>
            <a:ext cx="8640960" cy="13681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pt-BR" sz="3600" b="1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Núcleo de Suporte à Gestão de Pessoas – NSGP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Espaço Reservado para Conteúdo 4"/>
          <p:cNvSpPr txBox="1">
            <a:spLocks/>
          </p:cNvSpPr>
          <p:nvPr/>
        </p:nvSpPr>
        <p:spPr>
          <a:xfrm>
            <a:off x="395536" y="1916832"/>
            <a:ext cx="8313538" cy="2880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pt-BR" sz="2400" b="1" dirty="0" smtClean="0">
                <a:solidFill>
                  <a:schemeClr val="tx2"/>
                </a:solidFill>
                <a:latin typeface="+mn-lt"/>
                <a:cs typeface="+mn-cs"/>
              </a:rPr>
              <a:t>Área de Apoio do Grupo de Gestão de Pessoas, responsável pelo suporte e orientação dos órgãos subsetoriais, bem como a análise para decisão superior, de procedimentos relativos à afastamentos e incorporação de décimos.</a:t>
            </a:r>
          </a:p>
        </p:txBody>
      </p:sp>
    </p:spTree>
    <p:extLst>
      <p:ext uri="{BB962C8B-B14F-4D97-AF65-F5344CB8AC3E}">
        <p14:creationId xmlns:p14="http://schemas.microsoft.com/office/powerpoint/2010/main" xmlns="" val="8013498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7832661"/>
              </p:ext>
            </p:extLst>
          </p:nvPr>
        </p:nvGraphicFramePr>
        <p:xfrm>
          <a:off x="251520" y="1916832"/>
          <a:ext cx="8712968" cy="4209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DELIBERAÇÃO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3845331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5445224"/>
            <a:ext cx="2211580" cy="1150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475656" y="6376243"/>
            <a:ext cx="6480720" cy="437133"/>
          </a:xfrm>
        </p:spPr>
        <p:txBody>
          <a:bodyPr/>
          <a:lstStyle/>
          <a:p>
            <a:pPr algn="ctr"/>
            <a:r>
              <a:rPr lang="pt-BR" sz="900" b="1" dirty="0" smtClean="0"/>
              <a:t>CON;NSGP/GGP/CRH – </a:t>
            </a:r>
          </a:p>
          <a:p>
            <a:pPr algn="ctr"/>
            <a:r>
              <a:rPr lang="pt-BR" sz="900" b="1" dirty="0" smtClean="0"/>
              <a:t>Módulo II Aspectos legais e diretrizes administrativas.</a:t>
            </a: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500034" y="457118"/>
            <a:ext cx="8258204" cy="9556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AFASTAMENTOS </a:t>
            </a:r>
          </a:p>
        </p:txBody>
      </p:sp>
      <p:sp>
        <p:nvSpPr>
          <p:cNvPr id="17" name="Espaço Reservado para Conteúdo 2"/>
          <p:cNvSpPr txBox="1">
            <a:spLocks/>
          </p:cNvSpPr>
          <p:nvPr/>
        </p:nvSpPr>
        <p:spPr>
          <a:xfrm>
            <a:off x="323528" y="1340768"/>
            <a:ext cx="3960440" cy="439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pt-BR" b="1" dirty="0" smtClean="0">
                <a:solidFill>
                  <a:schemeClr val="tx2"/>
                </a:solidFill>
                <a:latin typeface="+mn-lt"/>
              </a:rPr>
              <a:t>Previsão legal: </a:t>
            </a:r>
            <a:endParaRPr lang="pt-BR" dirty="0" smtClean="0">
              <a:solidFill>
                <a:schemeClr val="tx2"/>
              </a:solidFill>
              <a:latin typeface="+mn-lt"/>
            </a:endParaRPr>
          </a:p>
          <a:p>
            <a:pPr lvl="2" algn="just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v"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Lei 10.261/68 – artigos 65, 66 e 67;</a:t>
            </a:r>
          </a:p>
          <a:p>
            <a:pPr lvl="2" algn="just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v"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Lei Complementar 1.043/08;</a:t>
            </a:r>
          </a:p>
          <a:p>
            <a:pPr lvl="2" algn="just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v"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Decreto 52.833/08;</a:t>
            </a:r>
          </a:p>
          <a:p>
            <a:pPr lvl="2" algn="just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v"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Decreto 40.951/96;</a:t>
            </a:r>
          </a:p>
          <a:p>
            <a:pPr lvl="2" algn="just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v"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Decreto 26.937/87;</a:t>
            </a:r>
          </a:p>
          <a:p>
            <a:pPr lvl="2" algn="just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v"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Decreto 10.312/77;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4067944" y="1768635"/>
            <a:ext cx="468052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v"/>
              <a:defRPr/>
            </a:pPr>
            <a:r>
              <a:rPr lang="pt-BR" sz="1600" dirty="0" smtClean="0">
                <a:solidFill>
                  <a:schemeClr val="tx2"/>
                </a:solidFill>
                <a:latin typeface="+mn-lt"/>
              </a:rPr>
              <a:t>Decreto 7.332/75;</a:t>
            </a:r>
          </a:p>
          <a:p>
            <a:pPr lvl="2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v"/>
              <a:defRPr/>
            </a:pPr>
            <a:r>
              <a:rPr lang="pt-BR" sz="1600" dirty="0" smtClean="0">
                <a:solidFill>
                  <a:schemeClr val="tx2"/>
                </a:solidFill>
                <a:latin typeface="+mn-lt"/>
              </a:rPr>
              <a:t>Súmula PGE 14 de 03/07/1980;</a:t>
            </a:r>
          </a:p>
          <a:p>
            <a:pPr lvl="2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v"/>
              <a:defRPr/>
            </a:pPr>
            <a:r>
              <a:rPr lang="pt-BR" sz="1600" dirty="0" smtClean="0">
                <a:solidFill>
                  <a:schemeClr val="tx2"/>
                </a:solidFill>
                <a:latin typeface="+mn-lt"/>
              </a:rPr>
              <a:t>Comunicado do Governador D.O.E. de 20/10/2001;</a:t>
            </a:r>
          </a:p>
          <a:p>
            <a:pPr lvl="2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v"/>
              <a:defRPr/>
            </a:pPr>
            <a:r>
              <a:rPr lang="pt-BR" sz="1600" dirty="0" smtClean="0">
                <a:solidFill>
                  <a:schemeClr val="tx2"/>
                </a:solidFill>
                <a:latin typeface="+mn-lt"/>
              </a:rPr>
              <a:t>Parecer CODEC 71-2007, de 26-3-2007;</a:t>
            </a:r>
          </a:p>
          <a:p>
            <a:pPr lvl="2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v"/>
              <a:defRPr/>
            </a:pPr>
            <a:r>
              <a:rPr lang="pt-BR" sz="1600" b="1" dirty="0" smtClean="0">
                <a:solidFill>
                  <a:schemeClr val="tx2"/>
                </a:solidFill>
                <a:latin typeface="+mn-lt"/>
              </a:rPr>
              <a:t>RESOLUÇÃO SG-16, de 16/03/2015 – Dispõe sobre o prazo de resposta dos afastamentos</a:t>
            </a:r>
            <a:r>
              <a:rPr lang="pt-BR" sz="1600" dirty="0" smtClean="0">
                <a:solidFill>
                  <a:schemeClr val="tx2"/>
                </a:solidFill>
                <a:latin typeface="+mn-lt"/>
              </a:rPr>
              <a:t>.</a:t>
            </a:r>
            <a:endParaRPr lang="pt-BR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5004048" y="548680"/>
            <a:ext cx="3707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I. Congressos</a:t>
            </a:r>
          </a:p>
          <a:p>
            <a:r>
              <a:rPr lang="pt-BR" sz="20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II. Competições desportivas</a:t>
            </a:r>
          </a:p>
          <a:p>
            <a:r>
              <a:rPr lang="pt-BR" sz="20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III. Afastamentos via aplicativo</a:t>
            </a:r>
          </a:p>
        </p:txBody>
      </p:sp>
      <p:sp>
        <p:nvSpPr>
          <p:cNvPr id="20" name="Chave esquerda 19"/>
          <p:cNvSpPr/>
          <p:nvPr/>
        </p:nvSpPr>
        <p:spPr>
          <a:xfrm>
            <a:off x="4860033" y="476672"/>
            <a:ext cx="72008" cy="1080120"/>
          </a:xfrm>
          <a:prstGeom prst="leftBrac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3042133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5445224"/>
            <a:ext cx="2211580" cy="1150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67544" y="1340769"/>
            <a:ext cx="8208912" cy="1728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algn="ctr" hangingPunct="0"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MÓDULO </a:t>
            </a:r>
            <a:r>
              <a:rPr lang="pt-BR" sz="2800" b="1" dirty="0" smtClean="0">
                <a:solidFill>
                  <a:srgbClr val="FFFFFF"/>
                </a:solidFill>
                <a:latin typeface="+mj-lt"/>
              </a:rPr>
              <a:t>II</a:t>
            </a: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– </a:t>
            </a:r>
          </a:p>
          <a:p>
            <a:pPr algn="ctr" hangingPunct="0"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r>
              <a:rPr lang="pt-BR" sz="2400" b="1" dirty="0" smtClean="0">
                <a:solidFill>
                  <a:srgbClr val="FFFFFF"/>
                </a:solidFill>
                <a:latin typeface="+mj-lt"/>
              </a:rPr>
              <a:t>ASPECTOS LEGAIS E DIRETRIZES ADMINISTRATIVAS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331640" y="3429000"/>
            <a:ext cx="65527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pt-BR" sz="2000" b="1" dirty="0" smtClean="0">
                <a:latin typeface="+mn-lt"/>
              </a:rPr>
              <a:t>Centro de Orientação e Normas – CON;</a:t>
            </a:r>
          </a:p>
          <a:p>
            <a:pPr algn="ctr" hangingPunct="0"/>
            <a:r>
              <a:rPr lang="pt-BR" sz="2000" b="1" dirty="0" smtClean="0">
                <a:latin typeface="+mn-lt"/>
              </a:rPr>
              <a:t>Núcleo de Suporte à Gestão de Pessoas.</a:t>
            </a:r>
          </a:p>
          <a:p>
            <a:pPr lvl="0" algn="ctr" hangingPunct="0">
              <a:buNone/>
            </a:pPr>
            <a:r>
              <a:rPr lang="pt-BR" sz="3200" b="1" cap="all" dirty="0" smtClean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n-lt"/>
              </a:rPr>
              <a:t>GGP/CRH/SES-SP</a:t>
            </a:r>
          </a:p>
          <a:p>
            <a:pPr lvl="0" algn="ctr" hangingPunct="0">
              <a:buNone/>
            </a:pPr>
            <a:endParaRPr lang="pt-BR" sz="2800" b="1" cap="all" dirty="0" smtClean="0">
              <a:ln w="5000" cmpd="sng">
                <a:solidFill>
                  <a:srgbClr val="6EA0B0">
                    <a:tint val="80000"/>
                    <a:shade val="99000"/>
                    <a:satMod val="500000"/>
                  </a:srgbClr>
                </a:solidFill>
                <a:prstDash val="solid"/>
              </a:ln>
              <a:solidFill>
                <a:prstClr val="black"/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42133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42769571"/>
              </p:ext>
            </p:extLst>
          </p:nvPr>
        </p:nvGraphicFramePr>
        <p:xfrm>
          <a:off x="179512" y="1484784"/>
          <a:ext cx="878497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7809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2"/>
                </a:solidFill>
              </a:rPr>
              <a:t>I.  CONGRESSOS</a:t>
            </a:r>
            <a:endParaRPr lang="pt-BR" sz="28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09145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80016173"/>
              </p:ext>
            </p:extLst>
          </p:nvPr>
        </p:nvGraphicFramePr>
        <p:xfrm>
          <a:off x="428596" y="487213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554" name="Título 1"/>
          <p:cNvSpPr>
            <a:spLocks noGrp="1"/>
          </p:cNvSpPr>
          <p:nvPr>
            <p:ph type="title"/>
          </p:nvPr>
        </p:nvSpPr>
        <p:spPr>
          <a:xfrm>
            <a:off x="500034" y="202630"/>
            <a:ext cx="8219256" cy="490066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chemeClr val="tx2"/>
                </a:solidFill>
              </a:rPr>
              <a:t>Procedimentos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xmlns="" val="3922790571"/>
              </p:ext>
            </p:extLst>
          </p:nvPr>
        </p:nvGraphicFramePr>
        <p:xfrm>
          <a:off x="428596" y="4857760"/>
          <a:ext cx="8280920" cy="1857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42740867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00034" y="418654"/>
            <a:ext cx="8219256" cy="490066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chemeClr val="tx2"/>
                </a:solidFill>
              </a:rPr>
              <a:t>Competência para autorização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51520" y="1628800"/>
            <a:ext cx="26642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10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098768"/>
          </a:xfrm>
        </p:spPr>
        <p:txBody>
          <a:bodyPr>
            <a:normAutofit fontScale="92500" lnSpcReduction="20000"/>
          </a:bodyPr>
          <a:lstStyle/>
          <a:p>
            <a:r>
              <a:rPr lang="pt-BR" b="1" dirty="0" smtClean="0"/>
              <a:t>Dentro do país</a:t>
            </a:r>
          </a:p>
          <a:p>
            <a:pPr lvl="1"/>
            <a:r>
              <a:rPr lang="pt-BR" i="1" dirty="0" smtClean="0"/>
              <a:t>Sem ônus para o Estado</a:t>
            </a:r>
          </a:p>
          <a:p>
            <a:pPr lvl="2"/>
            <a:r>
              <a:rPr lang="pt-BR" u="sng" dirty="0" smtClean="0"/>
              <a:t>Até 30 dias:</a:t>
            </a:r>
            <a:r>
              <a:rPr lang="pt-BR" dirty="0" smtClean="0"/>
              <a:t> Coordenador, Chefe de gabinete ou Superintendente (Decreto nº 52.833/08, art. 29, inc. VI)</a:t>
            </a:r>
          </a:p>
          <a:p>
            <a:endParaRPr lang="pt-BR" dirty="0" smtClean="0"/>
          </a:p>
          <a:p>
            <a:pPr lvl="1"/>
            <a:r>
              <a:rPr lang="pt-BR" i="1" dirty="0" smtClean="0"/>
              <a:t>Sem ônus para o Estado</a:t>
            </a:r>
          </a:p>
          <a:p>
            <a:pPr lvl="2"/>
            <a:r>
              <a:rPr lang="pt-BR" u="sng" dirty="0" smtClean="0"/>
              <a:t>Independente do período:</a:t>
            </a:r>
            <a:r>
              <a:rPr lang="pt-BR" dirty="0" smtClean="0"/>
              <a:t> Secretário de Estado de Saúde (Decreto nº 52.833/08, art. 23, inc. XVI)</a:t>
            </a:r>
          </a:p>
          <a:p>
            <a:endParaRPr lang="pt-BR" dirty="0" smtClean="0"/>
          </a:p>
          <a:p>
            <a:r>
              <a:rPr lang="pt-BR" b="1" dirty="0" smtClean="0"/>
              <a:t>No exterior</a:t>
            </a:r>
          </a:p>
          <a:p>
            <a:pPr lvl="1"/>
            <a:r>
              <a:rPr lang="pt-BR" dirty="0" smtClean="0"/>
              <a:t>Com ou sem ônus para o Estado</a:t>
            </a:r>
          </a:p>
          <a:p>
            <a:pPr lvl="2"/>
            <a:r>
              <a:rPr lang="pt-BR" u="sng" dirty="0" smtClean="0"/>
              <a:t>Independente do período:</a:t>
            </a:r>
            <a:r>
              <a:rPr lang="pt-BR" dirty="0" smtClean="0"/>
              <a:t> Secretário de Governo (Decreto nº 52.833/08, art. 26, inc. III)</a:t>
            </a:r>
          </a:p>
          <a:p>
            <a:endParaRPr lang="pt-BR" dirty="0"/>
          </a:p>
        </p:txBody>
      </p:sp>
      <p:sp>
        <p:nvSpPr>
          <p:cNvPr id="11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475656" y="6376243"/>
            <a:ext cx="6480720" cy="437133"/>
          </a:xfrm>
        </p:spPr>
        <p:txBody>
          <a:bodyPr/>
          <a:lstStyle/>
          <a:p>
            <a:pPr algn="ctr"/>
            <a:r>
              <a:rPr lang="pt-BR" sz="900" b="1" dirty="0" smtClean="0"/>
              <a:t>CON;NSGP/GGP/CRH – </a:t>
            </a:r>
          </a:p>
          <a:p>
            <a:pPr algn="ctr"/>
            <a:r>
              <a:rPr lang="pt-BR" sz="900" b="1" dirty="0" smtClean="0"/>
              <a:t>Módulo II Aspectos legais e diretrizes administrativas.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591125"/>
            <a:ext cx="2211580" cy="1150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42769571"/>
              </p:ext>
            </p:extLst>
          </p:nvPr>
        </p:nvGraphicFramePr>
        <p:xfrm>
          <a:off x="179512" y="1196752"/>
          <a:ext cx="878497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7809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2"/>
                </a:solidFill>
              </a:rPr>
              <a:t>II.  COMPETIÇÕES DESPORTIVAS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475656" y="6376243"/>
            <a:ext cx="6480720" cy="437133"/>
          </a:xfrm>
        </p:spPr>
        <p:txBody>
          <a:bodyPr/>
          <a:lstStyle/>
          <a:p>
            <a:pPr algn="ctr"/>
            <a:r>
              <a:rPr lang="pt-BR" sz="900" b="1" dirty="0" smtClean="0"/>
              <a:t>CON;NSGP/GGP/CRH – </a:t>
            </a:r>
          </a:p>
          <a:p>
            <a:pPr algn="ctr"/>
            <a:r>
              <a:rPr lang="pt-BR" sz="900" b="1" dirty="0" smtClean="0"/>
              <a:t>Módulo II Aspectos legais e diretrizes administrativas.</a:t>
            </a:r>
          </a:p>
        </p:txBody>
      </p:sp>
    </p:spTree>
    <p:extLst>
      <p:ext uri="{BB962C8B-B14F-4D97-AF65-F5344CB8AC3E}">
        <p14:creationId xmlns:p14="http://schemas.microsoft.com/office/powerpoint/2010/main" xmlns="" val="26909145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00034" y="418654"/>
            <a:ext cx="8219256" cy="490066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chemeClr val="tx2"/>
                </a:solidFill>
              </a:rPr>
              <a:t>Competência para autorização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51520" y="1628800"/>
            <a:ext cx="26642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10" name="Espaço Reservado para Conteúdo 1"/>
          <p:cNvSpPr>
            <a:spLocks noGrp="1"/>
          </p:cNvSpPr>
          <p:nvPr>
            <p:ph idx="1"/>
          </p:nvPr>
        </p:nvSpPr>
        <p:spPr>
          <a:xfrm>
            <a:off x="827584" y="1772816"/>
            <a:ext cx="7408333" cy="4098768"/>
          </a:xfrm>
        </p:spPr>
        <p:txBody>
          <a:bodyPr>
            <a:normAutofit/>
          </a:bodyPr>
          <a:lstStyle/>
          <a:p>
            <a:r>
              <a:rPr lang="pt-BR" b="1" dirty="0" smtClean="0"/>
              <a:t>Dentro do país</a:t>
            </a:r>
          </a:p>
          <a:p>
            <a:pPr lvl="2"/>
            <a:r>
              <a:rPr lang="pt-BR" u="sng" dirty="0" smtClean="0"/>
              <a:t>Até 30 dias:</a:t>
            </a:r>
            <a:r>
              <a:rPr lang="pt-BR" dirty="0" smtClean="0"/>
              <a:t> Coordenador, Chefe de gabinete ou Superintendente (Decreto nº 52.833/08, art. 29, inc. VI)</a:t>
            </a:r>
          </a:p>
          <a:p>
            <a:endParaRPr lang="pt-BR" dirty="0" smtClean="0"/>
          </a:p>
          <a:p>
            <a:pPr lvl="2"/>
            <a:r>
              <a:rPr lang="pt-BR" u="sng" dirty="0" smtClean="0"/>
              <a:t>Independente do período:</a:t>
            </a:r>
            <a:r>
              <a:rPr lang="pt-BR" dirty="0" smtClean="0"/>
              <a:t> Secretário de Estado de Saúde (Decreto nº 52.833/08, art. 23, inc. XVI)</a:t>
            </a:r>
          </a:p>
          <a:p>
            <a:endParaRPr lang="pt-BR" dirty="0" smtClean="0"/>
          </a:p>
          <a:p>
            <a:r>
              <a:rPr lang="pt-BR" b="1" dirty="0" smtClean="0"/>
              <a:t>No exterior</a:t>
            </a:r>
          </a:p>
          <a:p>
            <a:pPr lvl="2"/>
            <a:r>
              <a:rPr lang="pt-BR" u="sng" dirty="0" smtClean="0"/>
              <a:t>Independente do período:</a:t>
            </a:r>
            <a:r>
              <a:rPr lang="pt-BR" dirty="0" smtClean="0"/>
              <a:t> Secretário de Governo (Decreto nº 52.833/08, art. 26, inc. III)</a:t>
            </a:r>
          </a:p>
          <a:p>
            <a:endParaRPr lang="pt-BR" dirty="0"/>
          </a:p>
        </p:txBody>
      </p:sp>
      <p:sp>
        <p:nvSpPr>
          <p:cNvPr id="11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475656" y="6376243"/>
            <a:ext cx="6480720" cy="437133"/>
          </a:xfrm>
        </p:spPr>
        <p:txBody>
          <a:bodyPr/>
          <a:lstStyle/>
          <a:p>
            <a:pPr algn="ctr"/>
            <a:r>
              <a:rPr lang="pt-BR" sz="900" b="1" dirty="0" smtClean="0"/>
              <a:t>CON;NSGP/GGP/CRH – </a:t>
            </a:r>
          </a:p>
          <a:p>
            <a:pPr algn="ctr"/>
            <a:r>
              <a:rPr lang="pt-BR" sz="900" b="1" dirty="0" smtClean="0"/>
              <a:t>Módulo II Aspectos legais e diretrizes administrativas.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591125"/>
            <a:ext cx="2211580" cy="1150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0" y="1700808"/>
          <a:ext cx="8715468" cy="4543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584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b="1" dirty="0" smtClean="0">
                <a:solidFill>
                  <a:schemeClr val="tx2"/>
                </a:solidFill>
              </a:rPr>
              <a:t>III.  AFASTAMENTO VIA</a:t>
            </a:r>
            <a:br>
              <a:rPr lang="pt-BR" sz="3200" b="1" dirty="0" smtClean="0">
                <a:solidFill>
                  <a:schemeClr val="tx2"/>
                </a:solidFill>
              </a:rPr>
            </a:br>
            <a:r>
              <a:rPr lang="pt-BR" sz="3200" b="1" dirty="0" smtClean="0">
                <a:solidFill>
                  <a:schemeClr val="tx2"/>
                </a:solidFill>
              </a:rPr>
              <a:t>APLICATIVO “CONTROLE DE AFASTAMENTO”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591125"/>
            <a:ext cx="2211580" cy="1150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475656" y="6376243"/>
            <a:ext cx="6480720" cy="437133"/>
          </a:xfrm>
        </p:spPr>
        <p:txBody>
          <a:bodyPr/>
          <a:lstStyle/>
          <a:p>
            <a:pPr algn="ctr"/>
            <a:r>
              <a:rPr lang="pt-BR" sz="900" b="1" dirty="0" smtClean="0"/>
              <a:t>CON;NSGP/GGP/CRH – </a:t>
            </a:r>
          </a:p>
          <a:p>
            <a:pPr algn="ctr"/>
            <a:r>
              <a:rPr lang="pt-BR" sz="900" b="1" dirty="0" smtClean="0"/>
              <a:t>Módulo II Aspectos legais e diretrizes administrativas.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 smtClean="0"/>
          </a:p>
        </p:txBody>
      </p:sp>
      <p:pic>
        <p:nvPicPr>
          <p:cNvPr id="2051" name="Imagem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54" y="71263"/>
            <a:ext cx="9036050" cy="674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rapezóide 3"/>
          <p:cNvSpPr/>
          <p:nvPr/>
        </p:nvSpPr>
        <p:spPr>
          <a:xfrm>
            <a:off x="8582025" y="6500813"/>
            <a:ext cx="428625" cy="214312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t-BR" altLang="pt-BR" dirty="0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96752" y="-770031"/>
            <a:ext cx="12204848" cy="762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2267744" y="1714456"/>
            <a:ext cx="357188" cy="142875"/>
          </a:xfrm>
          <a:prstGeom prst="rect">
            <a:avLst/>
          </a:prstGeom>
          <a:solidFill>
            <a:schemeClr val="bg1">
              <a:alpha val="0"/>
            </a:schemeClr>
          </a:solidFill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6" name="Trapezóide 5"/>
          <p:cNvSpPr/>
          <p:nvPr/>
        </p:nvSpPr>
        <p:spPr>
          <a:xfrm>
            <a:off x="9820275" y="7277100"/>
            <a:ext cx="647700" cy="287338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Espaço Reservado para Conteúdo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15888"/>
            <a:ext cx="8856662" cy="6481762"/>
          </a:xfrm>
        </p:spPr>
      </p:pic>
      <p:cxnSp>
        <p:nvCxnSpPr>
          <p:cNvPr id="3" name="Conector reto 2"/>
          <p:cNvCxnSpPr/>
          <p:nvPr/>
        </p:nvCxnSpPr>
        <p:spPr>
          <a:xfrm>
            <a:off x="7296150" y="2224088"/>
            <a:ext cx="1547813" cy="1587"/>
          </a:xfrm>
          <a:prstGeom prst="line">
            <a:avLst/>
          </a:prstGeom>
          <a:ln w="1016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rapezóide 3"/>
          <p:cNvSpPr/>
          <p:nvPr/>
        </p:nvSpPr>
        <p:spPr>
          <a:xfrm>
            <a:off x="8501063" y="6357938"/>
            <a:ext cx="428625" cy="214312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Espaço Reservado para Conteúdo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15888"/>
            <a:ext cx="8713788" cy="6481762"/>
          </a:xfrm>
        </p:spPr>
      </p:pic>
      <p:sp>
        <p:nvSpPr>
          <p:cNvPr id="3" name="Trapezóide 2"/>
          <p:cNvSpPr/>
          <p:nvPr/>
        </p:nvSpPr>
        <p:spPr>
          <a:xfrm>
            <a:off x="8429625" y="6357938"/>
            <a:ext cx="428625" cy="214312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5445224"/>
            <a:ext cx="2211580" cy="1150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ítulo 3"/>
          <p:cNvSpPr txBox="1">
            <a:spLocks/>
          </p:cNvSpPr>
          <p:nvPr/>
        </p:nvSpPr>
        <p:spPr>
          <a:xfrm>
            <a:off x="251520" y="658432"/>
            <a:ext cx="8640960" cy="5383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Centro de Orientação e Normas – CON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Espaço Reservado para Conteúdo 4"/>
          <p:cNvSpPr txBox="1">
            <a:spLocks/>
          </p:cNvSpPr>
          <p:nvPr/>
        </p:nvSpPr>
        <p:spPr>
          <a:xfrm>
            <a:off x="683569" y="1484784"/>
            <a:ext cx="7776864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sz="2000" b="1" dirty="0" smtClean="0">
                <a:solidFill>
                  <a:schemeClr val="tx2"/>
                </a:solidFill>
                <a:latin typeface="+mn-lt"/>
                <a:cs typeface="+mn-cs"/>
              </a:rPr>
              <a:t>Área </a:t>
            </a: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+mn-cs"/>
              </a:rPr>
              <a:t>técnica do Grupo de Gestão de Pessoas, incumbida de assessorar, orientar e supervisionar as ações das unidades da Pasta quanto à aplicação das disposições legais vigentes.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sz="2000" b="1" dirty="0" smtClean="0">
                <a:solidFill>
                  <a:schemeClr val="tx2"/>
                </a:solidFill>
                <a:latin typeface="+mn-lt"/>
                <a:cs typeface="+mn-cs"/>
              </a:rPr>
              <a:t>Outra atividade é importante é a propositura de minutas de leis, decretos e resoluções relacionadas a gestão de pessoas, visando atualização.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sz="2000" b="1" dirty="0" smtClean="0">
                <a:solidFill>
                  <a:schemeClr val="tx2"/>
                </a:solidFill>
                <a:latin typeface="+mn-lt"/>
                <a:cs typeface="+mn-cs"/>
              </a:rPr>
              <a:t> Tem também como compromisso antecipar as demandas de forma pactuada com os subsetoriais.</a:t>
            </a: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9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585509" y="6250164"/>
            <a:ext cx="3786691" cy="365125"/>
          </a:xfrm>
        </p:spPr>
        <p:txBody>
          <a:bodyPr/>
          <a:lstStyle/>
          <a:p>
            <a:pPr algn="ctr"/>
            <a:r>
              <a:rPr lang="pt-BR" sz="900" b="1" dirty="0" smtClean="0"/>
              <a:t>CON;NSGP/GGP/CRH – </a:t>
            </a:r>
          </a:p>
          <a:p>
            <a:pPr algn="ctr"/>
            <a:r>
              <a:rPr lang="pt-BR" sz="900" b="1" dirty="0" smtClean="0"/>
              <a:t>Módulo II Aspectos legais e diretrizes administrativas.</a:t>
            </a:r>
          </a:p>
        </p:txBody>
      </p:sp>
    </p:spTree>
    <p:extLst>
      <p:ext uri="{BB962C8B-B14F-4D97-AF65-F5344CB8AC3E}">
        <p14:creationId xmlns:p14="http://schemas.microsoft.com/office/powerpoint/2010/main" xmlns="" val="13042133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333375"/>
            <a:ext cx="8713788" cy="6335713"/>
          </a:xfrm>
          <a:noFill/>
        </p:spPr>
      </p:pic>
      <p:sp>
        <p:nvSpPr>
          <p:cNvPr id="3" name="Trapezóide 2"/>
          <p:cNvSpPr/>
          <p:nvPr/>
        </p:nvSpPr>
        <p:spPr>
          <a:xfrm>
            <a:off x="8429625" y="6429375"/>
            <a:ext cx="428625" cy="214313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15888"/>
            <a:ext cx="8856662" cy="6481762"/>
          </a:xfrm>
          <a:noFill/>
        </p:spPr>
      </p:pic>
      <p:cxnSp>
        <p:nvCxnSpPr>
          <p:cNvPr id="4" name="Conector reto 3"/>
          <p:cNvCxnSpPr/>
          <p:nvPr/>
        </p:nvCxnSpPr>
        <p:spPr>
          <a:xfrm>
            <a:off x="3186113" y="4900613"/>
            <a:ext cx="539750" cy="1587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5857875" y="4900613"/>
            <a:ext cx="500063" cy="1587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3171825" y="4757738"/>
            <a:ext cx="539750" cy="1587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3967163" y="4900613"/>
            <a:ext cx="125412" cy="1587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4386263" y="4900613"/>
            <a:ext cx="125412" cy="1587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5867400" y="4757738"/>
            <a:ext cx="395288" cy="1587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rapezóide 11"/>
          <p:cNvSpPr/>
          <p:nvPr/>
        </p:nvSpPr>
        <p:spPr>
          <a:xfrm>
            <a:off x="8482013" y="6357938"/>
            <a:ext cx="428625" cy="214312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88913"/>
            <a:ext cx="8569325" cy="6408737"/>
          </a:xfrm>
          <a:noFill/>
        </p:spPr>
      </p:pic>
      <p:cxnSp>
        <p:nvCxnSpPr>
          <p:cNvPr id="3" name="Conector reto 2"/>
          <p:cNvCxnSpPr/>
          <p:nvPr/>
        </p:nvCxnSpPr>
        <p:spPr>
          <a:xfrm>
            <a:off x="3214688" y="2247900"/>
            <a:ext cx="539750" cy="1588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to 3"/>
          <p:cNvCxnSpPr/>
          <p:nvPr/>
        </p:nvCxnSpPr>
        <p:spPr>
          <a:xfrm>
            <a:off x="3224213" y="2105025"/>
            <a:ext cx="395287" cy="1588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>
            <a:off x="3981450" y="2247900"/>
            <a:ext cx="125413" cy="1588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4400550" y="2247900"/>
            <a:ext cx="125413" cy="1588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5829300" y="2247900"/>
            <a:ext cx="500063" cy="1588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5819775" y="2105025"/>
            <a:ext cx="395288" cy="1588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2286000" y="2857500"/>
            <a:ext cx="1214438" cy="142875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2276475" y="3448050"/>
            <a:ext cx="1079500" cy="142875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2276475" y="4000500"/>
            <a:ext cx="431800" cy="142875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4672013" y="4133850"/>
            <a:ext cx="431800" cy="142875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2286000" y="4162425"/>
            <a:ext cx="215900" cy="90488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6" name="Trapezóide 15"/>
          <p:cNvSpPr/>
          <p:nvPr/>
        </p:nvSpPr>
        <p:spPr>
          <a:xfrm>
            <a:off x="8339138" y="6357938"/>
            <a:ext cx="428625" cy="214312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2276475" y="1662113"/>
            <a:ext cx="1116013" cy="142875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88913"/>
            <a:ext cx="8642350" cy="5976937"/>
          </a:xfrm>
          <a:noFill/>
        </p:spPr>
      </p:pic>
      <p:sp>
        <p:nvSpPr>
          <p:cNvPr id="3" name="Retângulo 2"/>
          <p:cNvSpPr/>
          <p:nvPr/>
        </p:nvSpPr>
        <p:spPr>
          <a:xfrm>
            <a:off x="2214563" y="1643063"/>
            <a:ext cx="1908175" cy="142875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214563" y="2390775"/>
            <a:ext cx="2016125" cy="142875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214563" y="3429000"/>
            <a:ext cx="1763712" cy="142875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3171825" y="4757738"/>
            <a:ext cx="395288" cy="1587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5795963" y="4757738"/>
            <a:ext cx="395287" cy="1587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rapezóide 8"/>
          <p:cNvSpPr/>
          <p:nvPr/>
        </p:nvSpPr>
        <p:spPr>
          <a:xfrm>
            <a:off x="8348663" y="5919788"/>
            <a:ext cx="428625" cy="214312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88913"/>
            <a:ext cx="8713787" cy="6264275"/>
          </a:xfrm>
          <a:noFill/>
        </p:spPr>
      </p:pic>
      <p:sp>
        <p:nvSpPr>
          <p:cNvPr id="3" name="Retângulo 2"/>
          <p:cNvSpPr/>
          <p:nvPr/>
        </p:nvSpPr>
        <p:spPr>
          <a:xfrm>
            <a:off x="2143125" y="1947863"/>
            <a:ext cx="1511300" cy="142875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cxnSp>
        <p:nvCxnSpPr>
          <p:cNvPr id="4" name="Conector reto 3"/>
          <p:cNvCxnSpPr/>
          <p:nvPr/>
        </p:nvCxnSpPr>
        <p:spPr>
          <a:xfrm>
            <a:off x="3133725" y="2257425"/>
            <a:ext cx="395288" cy="1588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>
            <a:off x="3114675" y="2390775"/>
            <a:ext cx="539750" cy="1588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3876675" y="2390775"/>
            <a:ext cx="125413" cy="1588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4276725" y="2390775"/>
            <a:ext cx="125413" cy="1588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5776913" y="2390775"/>
            <a:ext cx="395287" cy="1588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5767388" y="2257425"/>
            <a:ext cx="395287" cy="1588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2162175" y="2600325"/>
            <a:ext cx="1403350" cy="142875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2162175" y="3519488"/>
            <a:ext cx="1295400" cy="142875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2162175" y="3919538"/>
            <a:ext cx="1619250" cy="142875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2162175" y="4695825"/>
            <a:ext cx="1079500" cy="142875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4" name="Trapezóide 13"/>
          <p:cNvSpPr/>
          <p:nvPr/>
        </p:nvSpPr>
        <p:spPr>
          <a:xfrm>
            <a:off x="8348663" y="6205538"/>
            <a:ext cx="428625" cy="214312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60350"/>
            <a:ext cx="8713788" cy="6481763"/>
          </a:xfrm>
          <a:noFill/>
        </p:spPr>
      </p:pic>
      <p:sp>
        <p:nvSpPr>
          <p:cNvPr id="3" name="Retângulo 2"/>
          <p:cNvSpPr/>
          <p:nvPr/>
        </p:nvSpPr>
        <p:spPr>
          <a:xfrm>
            <a:off x="2243138" y="3509963"/>
            <a:ext cx="1260475" cy="142875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243138" y="3910013"/>
            <a:ext cx="1044575" cy="142875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243138" y="4319588"/>
            <a:ext cx="360362" cy="142875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2243138" y="4491038"/>
            <a:ext cx="215900" cy="90487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4672013" y="4462463"/>
            <a:ext cx="431800" cy="142875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8" name="Trapezóide 7"/>
          <p:cNvSpPr/>
          <p:nvPr/>
        </p:nvSpPr>
        <p:spPr>
          <a:xfrm>
            <a:off x="8429625" y="6500813"/>
            <a:ext cx="428625" cy="214312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2348880"/>
            <a:ext cx="6696744" cy="2049091"/>
          </a:xfrm>
        </p:spPr>
        <p:txBody>
          <a:bodyPr>
            <a:normAutofit lnSpcReduction="10000"/>
          </a:bodyPr>
          <a:lstStyle/>
          <a:p>
            <a:pPr marL="0" indent="0" algn="just">
              <a:buFont typeface="Arial" charset="0"/>
              <a:buNone/>
            </a:pPr>
            <a:endParaRPr lang="pt-BR" sz="2000" i="1" dirty="0" smtClean="0"/>
          </a:p>
          <a:p>
            <a:pPr marL="0" indent="0" algn="just">
              <a:buFont typeface="Arial" charset="0"/>
              <a:buNone/>
            </a:pPr>
            <a:endParaRPr lang="pt-BR" sz="2000" i="1" dirty="0" smtClean="0"/>
          </a:p>
          <a:p>
            <a:pPr marL="0" indent="0" algn="just">
              <a:buFont typeface="Arial" charset="0"/>
              <a:buNone/>
            </a:pPr>
            <a:r>
              <a:rPr lang="pt-BR" sz="2000" i="1" dirty="0" smtClean="0"/>
              <a:t>“Toda reforma interior e toda mudança para melhor dependem exclusivamente da aplicação do nosso próprio esforço”</a:t>
            </a:r>
            <a:r>
              <a:rPr lang="pt-BR" sz="2000" dirty="0" smtClean="0"/>
              <a:t> </a:t>
            </a:r>
          </a:p>
          <a:p>
            <a:pPr marL="0" indent="0" algn="just">
              <a:buFont typeface="Arial" charset="0"/>
              <a:buNone/>
            </a:pPr>
            <a:r>
              <a:rPr lang="pt-BR" sz="2000" i="1" dirty="0" smtClean="0"/>
              <a:t>(Immanuel Kant)</a:t>
            </a:r>
          </a:p>
          <a:p>
            <a:pPr marL="0" indent="0" algn="just">
              <a:buFont typeface="Arial" charset="0"/>
              <a:buNone/>
            </a:pPr>
            <a:endParaRPr lang="pt-BR" sz="2000" i="1" dirty="0" smtClean="0"/>
          </a:p>
          <a:p>
            <a:pPr marL="0" indent="0" algn="just">
              <a:buFont typeface="Arial" charset="0"/>
              <a:buNone/>
            </a:pPr>
            <a:endParaRPr lang="pt-BR" sz="2000" i="1" dirty="0" smtClean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5445224"/>
            <a:ext cx="2211580" cy="1150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475656" y="6376243"/>
            <a:ext cx="6480720" cy="437133"/>
          </a:xfrm>
        </p:spPr>
        <p:txBody>
          <a:bodyPr/>
          <a:lstStyle/>
          <a:p>
            <a:pPr algn="ctr"/>
            <a:r>
              <a:rPr lang="pt-BR" sz="900" b="1" dirty="0" smtClean="0"/>
              <a:t>CON;NSGP/GGP/CRH – </a:t>
            </a:r>
          </a:p>
          <a:p>
            <a:pPr algn="ctr"/>
            <a:r>
              <a:rPr lang="pt-BR" sz="900" b="1" dirty="0" smtClean="0"/>
              <a:t>Módulo II Aspectos legais e diretrizes administrativas.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51520" y="539969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3200" b="1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Reflexão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5445224"/>
            <a:ext cx="2211580" cy="1150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755576" y="548680"/>
            <a:ext cx="3960440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fontAlgn="auto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pt-BR" b="1" dirty="0" smtClean="0">
                <a:solidFill>
                  <a:schemeClr val="tx2"/>
                </a:solidFill>
                <a:latin typeface="+mn-lt"/>
                <a:cs typeface="+mn-cs"/>
              </a:rPr>
              <a:t>Centro de Orientação e Normas</a:t>
            </a:r>
          </a:p>
          <a:p>
            <a:pPr lvl="0" fontAlgn="auto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pt-BR" dirty="0" smtClean="0">
                <a:solidFill>
                  <a:schemeClr val="tx2"/>
                </a:solidFill>
                <a:latin typeface="+mn-lt"/>
                <a:cs typeface="+mn-cs"/>
              </a:rPr>
              <a:t>Eduardo Yasuo Yamazaki </a:t>
            </a:r>
            <a:r>
              <a:rPr lang="pt-BR" dirty="0" smtClean="0">
                <a:solidFill>
                  <a:schemeClr val="tx2"/>
                </a:solidFill>
                <a:latin typeface="+mn-lt"/>
                <a:cs typeface="+mn-cs"/>
                <a:hlinkClick r:id="rId4"/>
              </a:rPr>
              <a:t>eyamazaki@saude.sp.gov.br</a:t>
            </a:r>
            <a:endParaRPr lang="pt-BR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lvl="0" fontAlgn="auto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pt-BR" dirty="0" smtClean="0">
                <a:solidFill>
                  <a:schemeClr val="tx2"/>
                </a:solidFill>
                <a:latin typeface="+mn-lt"/>
                <a:cs typeface="+mn-cs"/>
              </a:rPr>
              <a:t>Cecília Regina da Silva Batista </a:t>
            </a:r>
            <a:r>
              <a:rPr lang="pt-BR" dirty="0" smtClean="0">
                <a:solidFill>
                  <a:schemeClr val="tx2"/>
                </a:solidFill>
                <a:latin typeface="+mn-lt"/>
                <a:cs typeface="+mn-cs"/>
                <a:hlinkClick r:id="rId5"/>
              </a:rPr>
              <a:t>cbatista@saude.sp.gov.br</a:t>
            </a:r>
            <a:endParaRPr lang="pt-BR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lvl="0" fontAlgn="auto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pt-BR" dirty="0" smtClean="0">
                <a:solidFill>
                  <a:schemeClr val="tx2"/>
                </a:solidFill>
                <a:latin typeface="+mn-lt"/>
                <a:cs typeface="+mn-cs"/>
              </a:rPr>
              <a:t>Leonardo Lopes de Miranda </a:t>
            </a:r>
            <a:r>
              <a:rPr lang="pt-BR" dirty="0" smtClean="0">
                <a:solidFill>
                  <a:schemeClr val="tx2"/>
                </a:solidFill>
                <a:latin typeface="+mn-lt"/>
                <a:cs typeface="+mn-cs"/>
                <a:hlinkClick r:id="rId6"/>
              </a:rPr>
              <a:t>lmiranda@saude.sp.gov.br</a:t>
            </a:r>
            <a:endParaRPr lang="pt-BR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lvl="0" fontAlgn="auto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pt-BR" dirty="0" smtClean="0">
                <a:solidFill>
                  <a:schemeClr val="tx2"/>
                </a:solidFill>
                <a:latin typeface="+mn-lt"/>
                <a:cs typeface="+mn-cs"/>
              </a:rPr>
              <a:t>Marcelo Lopes                        </a:t>
            </a:r>
            <a:r>
              <a:rPr lang="pt-BR" dirty="0" smtClean="0">
                <a:solidFill>
                  <a:schemeClr val="tx2"/>
                </a:solidFill>
                <a:latin typeface="+mn-lt"/>
                <a:cs typeface="+mn-cs"/>
                <a:hlinkClick r:id="rId7"/>
              </a:rPr>
              <a:t>mlopes@saude.sp.gov.br</a:t>
            </a:r>
            <a:endParaRPr lang="pt-BR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lvl="0" fontAlgn="auto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pt-BR" dirty="0" smtClean="0">
                <a:solidFill>
                  <a:schemeClr val="tx2"/>
                </a:solidFill>
                <a:latin typeface="+mn-lt"/>
                <a:cs typeface="+mn-cs"/>
              </a:rPr>
              <a:t>William Ricardo Fagundes </a:t>
            </a:r>
            <a:r>
              <a:rPr lang="pt-BR" dirty="0" smtClean="0">
                <a:solidFill>
                  <a:schemeClr val="tx2"/>
                </a:solidFill>
                <a:latin typeface="+mn-lt"/>
                <a:cs typeface="+mn-cs"/>
                <a:hlinkClick r:id="rId8"/>
              </a:rPr>
              <a:t>wfagundes@saude.sp.gov.br</a:t>
            </a:r>
            <a:endParaRPr lang="pt-BR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fontAlgn="auto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pt-BR" b="1" dirty="0" smtClean="0">
                <a:solidFill>
                  <a:schemeClr val="tx2"/>
                </a:solidFill>
              </a:rPr>
              <a:t>(11) 3066.8034/8046</a:t>
            </a:r>
          </a:p>
          <a:p>
            <a:pPr lvl="0" fontAlgn="auto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endParaRPr lang="pt-BR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lvl="0" fontAlgn="auto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endParaRPr lang="pt-BR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lvl="0" fontAlgn="auto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endParaRPr lang="pt-BR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lvl="0" fontAlgn="auto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pt-BR" sz="1400" dirty="0" smtClean="0">
                <a:solidFill>
                  <a:schemeClr val="tx2"/>
                </a:solidFill>
                <a:latin typeface="+mn-lt"/>
                <a:cs typeface="+mn-cs"/>
              </a:rPr>
              <a:t>0</a:t>
            </a:r>
          </a:p>
        </p:txBody>
      </p:sp>
      <p:sp>
        <p:nvSpPr>
          <p:cNvPr id="9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475656" y="6165304"/>
            <a:ext cx="6480720" cy="437133"/>
          </a:xfrm>
        </p:spPr>
        <p:txBody>
          <a:bodyPr/>
          <a:lstStyle/>
          <a:p>
            <a:pPr algn="ctr"/>
            <a:r>
              <a:rPr lang="pt-BR" sz="900" b="1" dirty="0" smtClean="0"/>
              <a:t>CON;NSGP/GGP/CRH – </a:t>
            </a:r>
          </a:p>
          <a:p>
            <a:pPr algn="ctr"/>
            <a:r>
              <a:rPr lang="pt-BR" sz="900" b="1" dirty="0" smtClean="0"/>
              <a:t>Módulo II Aspectos legais e diretrizes administrativas.</a:t>
            </a: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4572000" y="548680"/>
            <a:ext cx="3816424" cy="360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fontAlgn="auto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pt-BR" b="1" dirty="0" smtClean="0">
                <a:solidFill>
                  <a:schemeClr val="tx2"/>
                </a:solidFill>
                <a:latin typeface="+mn-lt"/>
                <a:cs typeface="+mn-cs"/>
              </a:rPr>
              <a:t>Núcleo de Suporte à Gestão de Pessoas </a:t>
            </a:r>
          </a:p>
          <a:p>
            <a:pPr lvl="0" fontAlgn="auto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pt-BR" dirty="0" smtClean="0">
                <a:solidFill>
                  <a:schemeClr val="tx2"/>
                </a:solidFill>
                <a:latin typeface="+mn-lt"/>
                <a:cs typeface="+mn-cs"/>
              </a:rPr>
              <a:t>Neusa Pereira    </a:t>
            </a:r>
            <a:r>
              <a:rPr lang="pt-BR" dirty="0" smtClean="0">
                <a:solidFill>
                  <a:schemeClr val="tx2"/>
                </a:solidFill>
                <a:latin typeface="+mn-lt"/>
                <a:cs typeface="+mn-cs"/>
                <a:hlinkClick r:id="rId9"/>
              </a:rPr>
              <a:t>npereira@saude.sp.gov.br</a:t>
            </a:r>
            <a:endParaRPr lang="pt-BR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lvl="0" fontAlgn="auto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pt-BR" dirty="0" smtClean="0">
                <a:solidFill>
                  <a:schemeClr val="tx2"/>
                </a:solidFill>
                <a:latin typeface="+mn-lt"/>
                <a:cs typeface="+mn-cs"/>
              </a:rPr>
              <a:t>Mariana Santos Bastos </a:t>
            </a:r>
            <a:r>
              <a:rPr lang="pt-BR" dirty="0" smtClean="0">
                <a:solidFill>
                  <a:schemeClr val="tx2"/>
                </a:solidFill>
                <a:latin typeface="+mn-lt"/>
                <a:cs typeface="+mn-cs"/>
                <a:hlinkClick r:id="rId10"/>
              </a:rPr>
              <a:t>marsantos@saude.sp.gov.br</a:t>
            </a:r>
            <a:endParaRPr lang="pt-BR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lvl="0" fontAlgn="auto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pt-BR" dirty="0" smtClean="0">
                <a:solidFill>
                  <a:schemeClr val="tx2"/>
                </a:solidFill>
                <a:latin typeface="+mn-lt"/>
                <a:cs typeface="+mn-cs"/>
              </a:rPr>
              <a:t>Wesley de Souza Henriquez </a:t>
            </a:r>
            <a:r>
              <a:rPr lang="pt-BR" dirty="0" smtClean="0">
                <a:solidFill>
                  <a:schemeClr val="tx2"/>
                </a:solidFill>
                <a:latin typeface="+mn-lt"/>
                <a:cs typeface="+mn-cs"/>
                <a:hlinkClick r:id="rId11"/>
              </a:rPr>
              <a:t>whenriquez@saude.sp.gov.br</a:t>
            </a:r>
            <a:endParaRPr lang="pt-BR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fontAlgn="auto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pt-BR" b="1" dirty="0" smtClean="0">
                <a:solidFill>
                  <a:schemeClr val="tx2"/>
                </a:solidFill>
              </a:rPr>
              <a:t>(11) 3066.8083/8119</a:t>
            </a:r>
          </a:p>
          <a:p>
            <a:pPr lvl="0" fontAlgn="auto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endParaRPr lang="pt-BR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lvl="0" fontAlgn="auto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endParaRPr lang="pt-BR" dirty="0" smtClean="0">
              <a:solidFill>
                <a:schemeClr val="tx2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42133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5467606"/>
            <a:ext cx="2211580" cy="1150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5904656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ysClr val="windowText" lastClr="000000"/>
                </a:solidFill>
              </a:rPr>
              <a:t>Rotina </a:t>
            </a:r>
            <a:br>
              <a:rPr lang="pt-BR" sz="3600" dirty="0" smtClean="0">
                <a:solidFill>
                  <a:sysClr val="windowText" lastClr="000000"/>
                </a:solidFill>
              </a:rPr>
            </a:br>
            <a:r>
              <a:rPr lang="pt-BR" sz="3600" dirty="0" smtClean="0">
                <a:solidFill>
                  <a:sysClr val="windowText" lastClr="000000"/>
                </a:solidFill>
              </a:rPr>
              <a:t>X </a:t>
            </a:r>
            <a:br>
              <a:rPr lang="pt-BR" sz="3600" dirty="0" smtClean="0">
                <a:solidFill>
                  <a:sysClr val="windowText" lastClr="000000"/>
                </a:solidFill>
              </a:rPr>
            </a:br>
            <a:r>
              <a:rPr lang="pt-BR" sz="3600" dirty="0" smtClean="0">
                <a:solidFill>
                  <a:sysClr val="windowText" lastClr="000000"/>
                </a:solidFill>
              </a:rPr>
              <a:t>Ocasionais que demandam maior reflexão</a:t>
            </a:r>
            <a:br>
              <a:rPr lang="pt-BR" sz="3600" dirty="0" smtClean="0">
                <a:solidFill>
                  <a:sysClr val="windowText" lastClr="000000"/>
                </a:solidFill>
              </a:rPr>
            </a:br>
            <a:r>
              <a:rPr lang="pt-BR" sz="3600" dirty="0" smtClean="0">
                <a:solidFill>
                  <a:sysClr val="windowText" lastClr="000000"/>
                </a:solidFill>
              </a:rPr>
              <a:t/>
            </a:r>
            <a:br>
              <a:rPr lang="pt-BR" sz="3600" dirty="0" smtClean="0">
                <a:solidFill>
                  <a:sysClr val="windowText" lastClr="000000"/>
                </a:solidFill>
              </a:rPr>
            </a:br>
            <a:r>
              <a:rPr lang="pt-BR" sz="3600" dirty="0" smtClean="0">
                <a:solidFill>
                  <a:sysClr val="windowText" lastClr="000000"/>
                </a:solidFill>
              </a:rPr>
              <a:t>Rotina</a:t>
            </a:r>
            <a:br>
              <a:rPr lang="pt-BR" sz="3600" dirty="0" smtClean="0">
                <a:solidFill>
                  <a:sysClr val="windowText" lastClr="000000"/>
                </a:solidFill>
              </a:rPr>
            </a:br>
            <a:r>
              <a:rPr lang="pt-BR" sz="3600" dirty="0" smtClean="0">
                <a:solidFill>
                  <a:sysClr val="windowText" lastClr="000000"/>
                </a:solidFill>
              </a:rPr>
              <a:t>X</a:t>
            </a:r>
            <a:br>
              <a:rPr lang="pt-BR" sz="3600" dirty="0" smtClean="0">
                <a:solidFill>
                  <a:sysClr val="windowText" lastClr="000000"/>
                </a:solidFill>
              </a:rPr>
            </a:br>
            <a:r>
              <a:rPr lang="pt-BR" sz="3600" dirty="0" smtClean="0">
                <a:solidFill>
                  <a:sysClr val="windowText" lastClr="000000"/>
                </a:solidFill>
              </a:rPr>
              <a:t>Desenvolvimento de Projetos que agregam melhorias institucionais/profissionais</a:t>
            </a:r>
            <a:endParaRPr lang="pt-BR" sz="3600" dirty="0">
              <a:solidFill>
                <a:sysClr val="windowText" lastClr="000000"/>
              </a:solidFill>
            </a:endParaRPr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idx="1"/>
          </p:nvPr>
        </p:nvSpPr>
        <p:spPr>
          <a:xfrm>
            <a:off x="1285302" y="18757"/>
            <a:ext cx="6417734" cy="939801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DEMANDAS INSTITUCIONAIS</a:t>
            </a:r>
            <a:endParaRPr lang="pt-BR" sz="3200" b="1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475656" y="6376243"/>
            <a:ext cx="6480720" cy="437133"/>
          </a:xfrm>
        </p:spPr>
        <p:txBody>
          <a:bodyPr/>
          <a:lstStyle/>
          <a:p>
            <a:pPr algn="ctr"/>
            <a:r>
              <a:rPr lang="pt-BR" sz="900" b="1" dirty="0" smtClean="0"/>
              <a:t>CON;NSGP/GGP/CRH – </a:t>
            </a:r>
          </a:p>
          <a:p>
            <a:pPr algn="ctr"/>
            <a:r>
              <a:rPr lang="pt-BR" sz="900" b="1" dirty="0" smtClean="0"/>
              <a:t>Módulo II Aspectos legais e diretrizes administrativas.</a:t>
            </a:r>
          </a:p>
        </p:txBody>
      </p:sp>
    </p:spTree>
    <p:extLst>
      <p:ext uri="{BB962C8B-B14F-4D97-AF65-F5344CB8AC3E}">
        <p14:creationId xmlns:p14="http://schemas.microsoft.com/office/powerpoint/2010/main" xmlns="" val="21141655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729525" y="6304235"/>
            <a:ext cx="3786691" cy="365125"/>
          </a:xfrm>
        </p:spPr>
        <p:txBody>
          <a:bodyPr/>
          <a:lstStyle/>
          <a:p>
            <a:pPr algn="ctr"/>
            <a:r>
              <a:rPr lang="pt-BR" sz="900" b="1" dirty="0" smtClean="0"/>
              <a:t>CON;NSGP/GGP/CRH – </a:t>
            </a:r>
          </a:p>
          <a:p>
            <a:pPr algn="ctr"/>
            <a:r>
              <a:rPr lang="pt-BR" sz="900" b="1" dirty="0" smtClean="0"/>
              <a:t>Módulo II Aspectos legais e diretrizes administrativas.</a:t>
            </a:r>
          </a:p>
        </p:txBody>
      </p:sp>
      <p:sp>
        <p:nvSpPr>
          <p:cNvPr id="3074" name="Título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147050" cy="633412"/>
          </a:xfrm>
        </p:spPr>
        <p:txBody>
          <a:bodyPr/>
          <a:lstStyle/>
          <a:p>
            <a:r>
              <a:rPr lang="pt-BR" sz="3200" b="1" dirty="0" smtClean="0"/>
              <a:t>Organização do Trabalho</a:t>
            </a:r>
            <a:endParaRPr lang="pt-BR" sz="3200" b="1" i="1" dirty="0" smtClean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319" y="5849888"/>
            <a:ext cx="1938304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xmlns="" val="2934859661"/>
              </p:ext>
            </p:extLst>
          </p:nvPr>
        </p:nvGraphicFramePr>
        <p:xfrm>
          <a:off x="323528" y="1412776"/>
          <a:ext cx="849694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801533" y="6250164"/>
            <a:ext cx="3786691" cy="365125"/>
          </a:xfrm>
        </p:spPr>
        <p:txBody>
          <a:bodyPr/>
          <a:lstStyle/>
          <a:p>
            <a:pPr algn="ctr"/>
            <a:r>
              <a:rPr lang="pt-BR" sz="900" b="1" dirty="0" smtClean="0"/>
              <a:t>CON;NSGP/GGP/CRH – </a:t>
            </a:r>
          </a:p>
          <a:p>
            <a:pPr algn="ctr"/>
            <a:r>
              <a:rPr lang="pt-BR" sz="900" b="1" dirty="0" smtClean="0"/>
              <a:t>Módulo II Aspectos legais e diretrizes administrativas.</a:t>
            </a:r>
          </a:p>
        </p:txBody>
      </p:sp>
      <p:sp>
        <p:nvSpPr>
          <p:cNvPr id="3074" name="Título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147050" cy="633412"/>
          </a:xfrm>
        </p:spPr>
        <p:txBody>
          <a:bodyPr/>
          <a:lstStyle/>
          <a:p>
            <a:r>
              <a:rPr lang="pt-BR" sz="3200" b="1" dirty="0" smtClean="0"/>
              <a:t>Organização do Trabalho</a:t>
            </a:r>
            <a:endParaRPr lang="pt-BR" sz="3200" b="1" i="1" dirty="0" smtClean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319" y="5849888"/>
            <a:ext cx="1938304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xmlns="" val="3539289429"/>
              </p:ext>
            </p:extLst>
          </p:nvPr>
        </p:nvGraphicFramePr>
        <p:xfrm>
          <a:off x="323528" y="1412776"/>
          <a:ext cx="849694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7774485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5445224"/>
            <a:ext cx="2211580" cy="1150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ítulo 3"/>
          <p:cNvSpPr txBox="1">
            <a:spLocks/>
          </p:cNvSpPr>
          <p:nvPr/>
        </p:nvSpPr>
        <p:spPr>
          <a:xfrm>
            <a:off x="251520" y="620688"/>
            <a:ext cx="8640960" cy="10081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pt-BR" sz="3200" b="1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CONCEITOS BÁSICOS PARA O TRABALHO NAS UNIDADES DE RECURSOS HUMANOS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Espaço Reservado para Conteúdo 4"/>
          <p:cNvSpPr txBox="1">
            <a:spLocks/>
          </p:cNvSpPr>
          <p:nvPr/>
        </p:nvSpPr>
        <p:spPr>
          <a:xfrm>
            <a:off x="971600" y="2060848"/>
            <a:ext cx="3456384" cy="2592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00050" lvl="0" indent="-400050" algn="just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100000"/>
              <a:defRPr/>
            </a:pP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I. </a:t>
            </a:r>
            <a:r>
              <a:rPr lang="pt-BR" sz="2400" dirty="0" smtClean="0">
                <a:solidFill>
                  <a:schemeClr val="tx2"/>
                </a:solidFill>
                <a:latin typeface="+mn-lt"/>
                <a:cs typeface="+mn-cs"/>
              </a:rPr>
              <a:t>Servidores públicos</a:t>
            </a:r>
          </a:p>
          <a:p>
            <a:pPr marL="400050" lvl="0" indent="-400050" algn="just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100000"/>
              <a:defRPr/>
            </a:pP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II. </a:t>
            </a:r>
            <a:r>
              <a:rPr lang="pt-BR" sz="2400" dirty="0" smtClean="0">
                <a:solidFill>
                  <a:schemeClr val="tx2"/>
                </a:solidFill>
                <a:latin typeface="+mn-lt"/>
                <a:cs typeface="+mn-cs"/>
              </a:rPr>
              <a:t>Ingresso no estado</a:t>
            </a:r>
          </a:p>
          <a:p>
            <a:pPr marL="400050" indent="-400050" algn="just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100000"/>
              <a:defRPr/>
            </a:pP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III. </a:t>
            </a:r>
            <a:r>
              <a:rPr lang="pt-BR" sz="2400" dirty="0" smtClean="0">
                <a:solidFill>
                  <a:schemeClr val="tx2"/>
                </a:solidFill>
                <a:latin typeface="+mn-lt"/>
                <a:cs typeface="+mn-cs"/>
              </a:rPr>
              <a:t>Estágio probatório</a:t>
            </a:r>
          </a:p>
          <a:p>
            <a:pPr marL="400050" lvl="0" indent="-400050" algn="just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100000"/>
              <a:defRPr/>
            </a:pP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IV. </a:t>
            </a:r>
            <a:r>
              <a:rPr lang="pt-BR" sz="2400" dirty="0" smtClean="0">
                <a:solidFill>
                  <a:schemeClr val="tx2"/>
                </a:solidFill>
                <a:latin typeface="+mn-lt"/>
                <a:cs typeface="+mn-cs"/>
              </a:rPr>
              <a:t>Regimes jurídicos </a:t>
            </a:r>
          </a:p>
          <a:p>
            <a:pPr marL="400050" lvl="0" indent="-400050" algn="just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100000"/>
              <a:defRPr/>
            </a:pP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V. </a:t>
            </a:r>
            <a:r>
              <a:rPr lang="pt-BR" sz="2400" dirty="0" smtClean="0">
                <a:solidFill>
                  <a:schemeClr val="tx2"/>
                </a:solidFill>
                <a:latin typeface="+mn-lt"/>
                <a:cs typeface="+mn-cs"/>
              </a:rPr>
              <a:t>Regimes retribuitórios</a:t>
            </a:r>
          </a:p>
        </p:txBody>
      </p:sp>
      <p:sp>
        <p:nvSpPr>
          <p:cNvPr id="12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475656" y="6376243"/>
            <a:ext cx="6480720" cy="437133"/>
          </a:xfrm>
        </p:spPr>
        <p:txBody>
          <a:bodyPr/>
          <a:lstStyle/>
          <a:p>
            <a:pPr algn="ctr"/>
            <a:r>
              <a:rPr lang="pt-BR" sz="900" b="1" dirty="0" smtClean="0"/>
              <a:t>CON;NSGP/GGP/CRH – </a:t>
            </a:r>
          </a:p>
          <a:p>
            <a:pPr algn="ctr"/>
            <a:r>
              <a:rPr lang="pt-BR" sz="900" b="1" dirty="0" smtClean="0"/>
              <a:t>Módulo II Aspectos legais e diretrizes administrativas.</a:t>
            </a:r>
          </a:p>
        </p:txBody>
      </p:sp>
      <p:sp>
        <p:nvSpPr>
          <p:cNvPr id="13" name="Espaço Reservado para Conteúdo 4"/>
          <p:cNvSpPr txBox="1">
            <a:spLocks/>
          </p:cNvSpPr>
          <p:nvPr/>
        </p:nvSpPr>
        <p:spPr>
          <a:xfrm>
            <a:off x="4355976" y="2060848"/>
            <a:ext cx="4104456" cy="266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00050" lvl="0" indent="-400050" algn="just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100000"/>
              <a:defRPr/>
            </a:pP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VI. </a:t>
            </a:r>
            <a:r>
              <a:rPr lang="pt-BR" sz="2000" dirty="0" smtClean="0">
                <a:solidFill>
                  <a:schemeClr val="tx2"/>
                </a:solidFill>
                <a:latin typeface="+mn-lt"/>
                <a:cs typeface="+mn-cs"/>
              </a:rPr>
              <a:t>Regimes previdenciários</a:t>
            </a:r>
          </a:p>
          <a:p>
            <a:pPr marL="400050" indent="-400050" algn="just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100000"/>
              <a:defRPr/>
            </a:pP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VII. </a:t>
            </a:r>
            <a:r>
              <a:rPr lang="pt-BR" sz="2000" dirty="0" smtClean="0">
                <a:solidFill>
                  <a:schemeClr val="tx2"/>
                </a:solidFill>
                <a:latin typeface="+mn-lt"/>
                <a:cs typeface="+mn-cs"/>
              </a:rPr>
              <a:t>Contagem de tempo</a:t>
            </a:r>
          </a:p>
          <a:p>
            <a:pPr marL="400050" indent="-400050" algn="just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100000"/>
              <a:defRPr/>
            </a:pP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VIII. </a:t>
            </a:r>
            <a:r>
              <a:rPr lang="pt-BR" sz="2000" dirty="0" smtClean="0">
                <a:solidFill>
                  <a:schemeClr val="tx2"/>
                </a:solidFill>
                <a:latin typeface="+mn-lt"/>
                <a:cs typeface="+mn-cs"/>
              </a:rPr>
              <a:t>Principais afastamentos/faltas legais</a:t>
            </a:r>
          </a:p>
          <a:p>
            <a:pPr marL="400050" lvl="0" indent="-400050" algn="just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100000"/>
              <a:defRPr/>
            </a:pP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IX. </a:t>
            </a:r>
            <a:r>
              <a:rPr lang="pt-BR" sz="2000" dirty="0" smtClean="0">
                <a:solidFill>
                  <a:schemeClr val="tx2"/>
                </a:solidFill>
                <a:latin typeface="+mn-lt"/>
                <a:cs typeface="+mn-cs"/>
              </a:rPr>
              <a:t>Férias</a:t>
            </a:r>
          </a:p>
          <a:p>
            <a:pPr marL="400050" lvl="0" indent="-400050" algn="just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100000"/>
              <a:defRPr/>
            </a:pP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X. </a:t>
            </a:r>
            <a:r>
              <a:rPr lang="pt-BR" sz="2000" dirty="0" smtClean="0">
                <a:solidFill>
                  <a:schemeClr val="tx2"/>
                </a:solidFill>
                <a:latin typeface="+mn-lt"/>
                <a:cs typeface="+mn-cs"/>
              </a:rPr>
              <a:t>Acúmulo de cargo</a:t>
            </a:r>
          </a:p>
        </p:txBody>
      </p:sp>
    </p:spTree>
    <p:extLst>
      <p:ext uri="{BB962C8B-B14F-4D97-AF65-F5344CB8AC3E}">
        <p14:creationId xmlns:p14="http://schemas.microsoft.com/office/powerpoint/2010/main" xmlns="" val="6976849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611560" y="1916832"/>
          <a:ext cx="7408862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4"/>
          <p:cNvSpPr/>
          <p:nvPr/>
        </p:nvSpPr>
        <p:spPr>
          <a:xfrm>
            <a:off x="323528" y="620688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+mj-lt"/>
              <a:buAutoNum type="romanUcPeriod"/>
            </a:pPr>
            <a:r>
              <a:rPr lang="pt-BR" sz="3200" b="1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Servidores públicos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5445224"/>
            <a:ext cx="2211580" cy="1150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475656" y="6376243"/>
            <a:ext cx="6480720" cy="437133"/>
          </a:xfrm>
        </p:spPr>
        <p:txBody>
          <a:bodyPr/>
          <a:lstStyle/>
          <a:p>
            <a:pPr algn="ctr"/>
            <a:r>
              <a:rPr lang="pt-BR" sz="900" b="1" dirty="0" smtClean="0"/>
              <a:t>CON;NSGP/GGP/CRH – </a:t>
            </a:r>
          </a:p>
          <a:p>
            <a:pPr algn="ctr"/>
            <a:r>
              <a:rPr lang="pt-BR" sz="900" b="1" dirty="0" smtClean="0"/>
              <a:t>Módulo II Aspectos legais e diretrizes administrativas.</a:t>
            </a:r>
          </a:p>
        </p:txBody>
      </p:sp>
    </p:spTree>
    <p:extLst>
      <p:ext uri="{BB962C8B-B14F-4D97-AF65-F5344CB8AC3E}">
        <p14:creationId xmlns:p14="http://schemas.microsoft.com/office/powerpoint/2010/main" xmlns="" val="21095849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</p:nvPr>
        </p:nvGraphicFramePr>
        <p:xfrm>
          <a:off x="457200" y="2248273"/>
          <a:ext cx="8219256" cy="820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Espaço Reservado para Conteúdo 6"/>
          <p:cNvGraphicFramePr>
            <a:graphicFrameLocks/>
          </p:cNvGraphicFramePr>
          <p:nvPr/>
        </p:nvGraphicFramePr>
        <p:xfrm>
          <a:off x="467544" y="4293096"/>
          <a:ext cx="828092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o explicativo retangular 8"/>
          <p:cNvSpPr/>
          <p:nvPr/>
        </p:nvSpPr>
        <p:spPr bwMode="auto">
          <a:xfrm>
            <a:off x="3491880" y="3284984"/>
            <a:ext cx="2160240" cy="864096"/>
          </a:xfrm>
          <a:prstGeom prst="wedgeRectCallout">
            <a:avLst>
              <a:gd name="adj1" fmla="val 31626"/>
              <a:gd name="adj2" fmla="val -80766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36000" rIns="0" bIns="36000" numCol="1" rtlCol="0" anchor="ctr" anchorCtr="1" compatLnSpc="1">
            <a:prstTxWarp prst="textNoShape">
              <a:avLst/>
            </a:prstTxWarp>
          </a:bodyPr>
          <a:lstStyle/>
          <a:p>
            <a:pPr algn="just">
              <a:spcAft>
                <a:spcPts val="1000"/>
              </a:spcAft>
            </a:pPr>
            <a:r>
              <a:rPr lang="pt-BR" sz="1100" dirty="0" smtClean="0">
                <a:solidFill>
                  <a:schemeClr val="tx1"/>
                </a:solidFill>
              </a:rPr>
              <a:t>Aos servidores concursados, a nomeação em cargo em comissão deverá ocorrer imediatamente após o ato de designação (LC 180/78)</a:t>
            </a:r>
            <a:endParaRPr kumimoji="0" 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23528" y="620688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/>
            <a:r>
              <a:rPr lang="pt-BR" sz="3200" b="1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II.  Ingresso no Estado</a:t>
            </a:r>
          </a:p>
        </p:txBody>
      </p:sp>
      <p:sp>
        <p:nvSpPr>
          <p:cNvPr id="12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475656" y="6376243"/>
            <a:ext cx="6480720" cy="437133"/>
          </a:xfrm>
        </p:spPr>
        <p:txBody>
          <a:bodyPr/>
          <a:lstStyle/>
          <a:p>
            <a:pPr algn="ctr"/>
            <a:r>
              <a:rPr lang="pt-BR" sz="900" b="1" dirty="0" smtClean="0"/>
              <a:t>CON;NSGP/GGP/CRH – </a:t>
            </a:r>
          </a:p>
          <a:p>
            <a:pPr algn="ctr"/>
            <a:r>
              <a:rPr lang="pt-BR" sz="900" b="1" dirty="0" smtClean="0"/>
              <a:t>Módulo II Aspectos legais e diretrizes administrativas.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5445224"/>
            <a:ext cx="2211580" cy="1150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717031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 Contagem</Template>
  <TotalTime>4751</TotalTime>
  <Words>2442</Words>
  <Application>Microsoft Office PowerPoint</Application>
  <PresentationFormat>Apresentação na tela (4:3)</PresentationFormat>
  <Paragraphs>410</Paragraphs>
  <Slides>37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37</vt:i4>
      </vt:variant>
    </vt:vector>
  </HeadingPairs>
  <TitlesOfParts>
    <vt:vector size="39" baseType="lpstr">
      <vt:lpstr>Forma de Onda</vt:lpstr>
      <vt:lpstr>Tema do Office</vt:lpstr>
      <vt:lpstr>SECRETARIA DE ESTADO DA SAÚDE COORDENADORIA DE RECURSOS HUMANOS Grupo de Gestão de Pessoas</vt:lpstr>
      <vt:lpstr>Slide 2</vt:lpstr>
      <vt:lpstr>Slide 3</vt:lpstr>
      <vt:lpstr>Rotina  X  Ocasionais que demandam maior reflexão  Rotina X Desenvolvimento de Projetos que agregam melhorias institucionais/profissionais</vt:lpstr>
      <vt:lpstr>Organização do Trabalho</vt:lpstr>
      <vt:lpstr>Organização do Trabalho</vt:lpstr>
      <vt:lpstr>Slide 7</vt:lpstr>
      <vt:lpstr>Slide 8</vt:lpstr>
      <vt:lpstr>Slide 9</vt:lpstr>
      <vt:lpstr>III.  Estágio probatório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DELIBERAÇÃO</vt:lpstr>
      <vt:lpstr>Slide 19</vt:lpstr>
      <vt:lpstr>I.  CONGRESSOS</vt:lpstr>
      <vt:lpstr>Procedimentos</vt:lpstr>
      <vt:lpstr>Competência para autorização</vt:lpstr>
      <vt:lpstr>II.  COMPETIÇÕES DESPORTIVAS</vt:lpstr>
      <vt:lpstr>Competência para autorização</vt:lpstr>
      <vt:lpstr>III.  AFASTAMENTO VIA APLICATIVO “CONTROLE DE AFASTAMENTO”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Centro de Orientação e Normas - CON</dc:title>
  <dc:creator>Leonardo Lopes</dc:creator>
  <cp:lastModifiedBy>Fernanda dos Anjos Casagrande</cp:lastModifiedBy>
  <cp:revision>441</cp:revision>
  <dcterms:created xsi:type="dcterms:W3CDTF">2015-04-14T17:44:02Z</dcterms:created>
  <dcterms:modified xsi:type="dcterms:W3CDTF">2015-08-05T17:54:46Z</dcterms:modified>
</cp:coreProperties>
</file>